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8" r:id="rId3"/>
    <p:sldId id="257" r:id="rId4"/>
    <p:sldId id="266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18288000" cy="10287000"/>
  <p:notesSz cx="6858000" cy="9144000"/>
  <p:embeddedFontLst>
    <p:embeddedFont>
      <p:font typeface="Benedict" charset="-18"/>
      <p:regular r:id="rId13"/>
    </p:embeddedFont>
    <p:embeddedFont>
      <p:font typeface="Montserrat" panose="00000500000000000000" pitchFamily="2" charset="-18"/>
      <p:regular r:id="rId14"/>
    </p:embeddedFont>
    <p:embeddedFont>
      <p:font typeface="Montserrat Bold" panose="00000800000000000000" charset="-18"/>
      <p:regular r:id="rId15"/>
    </p:embeddedFont>
    <p:embeddedFont>
      <p:font typeface="Montserrat Semi-Bold" panose="020B0604020202020204" charset="-18"/>
      <p:regular r:id="rId16"/>
    </p:embeddedFont>
    <p:embeddedFont>
      <p:font typeface="Quicksand" panose="020B0604020202020204" charset="-18"/>
      <p:regular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>
        <p:scale>
          <a:sx n="39" d="100"/>
          <a:sy n="39" d="100"/>
        </p:scale>
        <p:origin x="1260" y="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1.png"/><Relationship Id="rId4" Type="http://schemas.openxmlformats.org/officeDocument/2006/relationships/image" Target="../media/image3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3.svg"/><Relationship Id="rId3" Type="http://schemas.openxmlformats.org/officeDocument/2006/relationships/image" Target="../media/image11.png"/><Relationship Id="rId7" Type="http://schemas.openxmlformats.org/officeDocument/2006/relationships/image" Target="../media/image4.png"/><Relationship Id="rId12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svg"/><Relationship Id="rId11" Type="http://schemas.openxmlformats.org/officeDocument/2006/relationships/image" Target="../media/image18.svg"/><Relationship Id="rId5" Type="http://schemas.openxmlformats.org/officeDocument/2006/relationships/image" Target="../media/image13.png"/><Relationship Id="rId10" Type="http://schemas.openxmlformats.org/officeDocument/2006/relationships/image" Target="../media/image17.png"/><Relationship Id="rId4" Type="http://schemas.openxmlformats.org/officeDocument/2006/relationships/image" Target="../media/image12.svg"/><Relationship Id="rId9" Type="http://schemas.openxmlformats.org/officeDocument/2006/relationships/image" Target="../media/image16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3" Type="http://schemas.openxmlformats.org/officeDocument/2006/relationships/image" Target="../media/image5.png"/><Relationship Id="rId7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Relationship Id="rId9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3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3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3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00">
                <a:alpha val="100000"/>
              </a:srgbClr>
            </a:gs>
            <a:gs pos="100000">
              <a:srgbClr val="0F2D52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656281" y="356415"/>
            <a:ext cx="10160971" cy="12701214"/>
          </a:xfrm>
          <a:custGeom>
            <a:avLst/>
            <a:gdLst/>
            <a:ahLst/>
            <a:cxnLst/>
            <a:rect l="l" t="t" r="r" b="b"/>
            <a:pathLst>
              <a:path w="10160971" h="12701214">
                <a:moveTo>
                  <a:pt x="0" y="0"/>
                </a:moveTo>
                <a:lnTo>
                  <a:pt x="10160971" y="0"/>
                </a:lnTo>
                <a:lnTo>
                  <a:pt x="10160971" y="12701214"/>
                </a:lnTo>
                <a:lnTo>
                  <a:pt x="0" y="1270121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3" name="Freeform 3"/>
          <p:cNvSpPr/>
          <p:nvPr/>
        </p:nvSpPr>
        <p:spPr>
          <a:xfrm rot="2984660">
            <a:off x="-2928626" y="8229600"/>
            <a:ext cx="5029200" cy="4114800"/>
          </a:xfrm>
          <a:custGeom>
            <a:avLst/>
            <a:gdLst/>
            <a:ahLst/>
            <a:cxnLst/>
            <a:rect l="l" t="t" r="r" b="b"/>
            <a:pathLst>
              <a:path w="5029200" h="4114800">
                <a:moveTo>
                  <a:pt x="0" y="0"/>
                </a:moveTo>
                <a:lnTo>
                  <a:pt x="5029200" y="0"/>
                </a:lnTo>
                <a:lnTo>
                  <a:pt x="50292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4" name="Freeform 4"/>
          <p:cNvSpPr/>
          <p:nvPr/>
        </p:nvSpPr>
        <p:spPr>
          <a:xfrm rot="2157378">
            <a:off x="994461" y="9363607"/>
            <a:ext cx="3573179" cy="2923510"/>
          </a:xfrm>
          <a:custGeom>
            <a:avLst/>
            <a:gdLst/>
            <a:ahLst/>
            <a:cxnLst/>
            <a:rect l="l" t="t" r="r" b="b"/>
            <a:pathLst>
              <a:path w="3573179" h="2923510">
                <a:moveTo>
                  <a:pt x="0" y="0"/>
                </a:moveTo>
                <a:lnTo>
                  <a:pt x="3573179" y="0"/>
                </a:lnTo>
                <a:lnTo>
                  <a:pt x="3573179" y="2923509"/>
                </a:lnTo>
                <a:lnTo>
                  <a:pt x="0" y="292350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5" name="Freeform 5"/>
          <p:cNvSpPr/>
          <p:nvPr/>
        </p:nvSpPr>
        <p:spPr>
          <a:xfrm>
            <a:off x="0" y="0"/>
            <a:ext cx="10171055" cy="2436413"/>
          </a:xfrm>
          <a:custGeom>
            <a:avLst/>
            <a:gdLst/>
            <a:ahLst/>
            <a:cxnLst/>
            <a:rect l="l" t="t" r="r" b="b"/>
            <a:pathLst>
              <a:path w="10171055" h="2436413">
                <a:moveTo>
                  <a:pt x="0" y="0"/>
                </a:moveTo>
                <a:lnTo>
                  <a:pt x="10171055" y="0"/>
                </a:lnTo>
                <a:lnTo>
                  <a:pt x="10171055" y="2436413"/>
                </a:lnTo>
                <a:lnTo>
                  <a:pt x="0" y="243641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18599" t="-103792" r="-13709" b="-106897"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6" name="TextBox 6"/>
          <p:cNvSpPr txBox="1"/>
          <p:nvPr/>
        </p:nvSpPr>
        <p:spPr>
          <a:xfrm>
            <a:off x="1277073" y="2474513"/>
            <a:ext cx="15733854" cy="21031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278"/>
              </a:lnSpc>
            </a:pPr>
            <a:r>
              <a:rPr lang="en-US" sz="7198">
                <a:solidFill>
                  <a:srgbClr val="DBBF8B"/>
                </a:solidFill>
                <a:latin typeface="Montserrat"/>
              </a:rPr>
              <a:t>INICJATYWY DOKTORANCKIE </a:t>
            </a:r>
          </a:p>
          <a:p>
            <a:pPr algn="ctr">
              <a:lnSpc>
                <a:spcPts val="8278"/>
              </a:lnSpc>
            </a:pPr>
            <a:r>
              <a:rPr lang="en-US" sz="7198">
                <a:solidFill>
                  <a:srgbClr val="DBBF8B"/>
                </a:solidFill>
                <a:latin typeface="Montserrat"/>
              </a:rPr>
              <a:t>UCZELNI TECHNICZNYCH 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554146" y="6259982"/>
            <a:ext cx="13179708" cy="9607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00"/>
              </a:lnSpc>
            </a:pPr>
            <a:r>
              <a:rPr lang="en-US" sz="3700">
                <a:solidFill>
                  <a:srgbClr val="A88353"/>
                </a:solidFill>
                <a:latin typeface="Montserrat Bold"/>
              </a:rPr>
              <a:t>Kategoria tematyczna/specjalna: </a:t>
            </a:r>
          </a:p>
          <a:p>
            <a:pPr algn="ctr">
              <a:lnSpc>
                <a:spcPts val="3700"/>
              </a:lnSpc>
            </a:pPr>
            <a:r>
              <a:rPr lang="en-US" sz="3700">
                <a:solidFill>
                  <a:srgbClr val="A88353"/>
                </a:solidFill>
                <a:latin typeface="Montserrat Bold"/>
              </a:rPr>
              <a:t>Nazwa kategorii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2554146" y="8839518"/>
            <a:ext cx="13179708" cy="6851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05"/>
              </a:lnSpc>
            </a:pPr>
            <a:r>
              <a:rPr lang="en-US" sz="3500">
                <a:solidFill>
                  <a:srgbClr val="A88353"/>
                </a:solidFill>
                <a:latin typeface="Montserrat"/>
              </a:rPr>
              <a:t>Nazwa Samorządu dokonującego zgłoszenie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7515572" y="4486310"/>
            <a:ext cx="3256856" cy="17674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406"/>
              </a:lnSpc>
            </a:pPr>
            <a:r>
              <a:rPr lang="en-US" sz="10290">
                <a:solidFill>
                  <a:srgbClr val="DBBF8B"/>
                </a:solidFill>
                <a:latin typeface="Benedict"/>
              </a:rPr>
              <a:t>2024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0" y="7820012"/>
            <a:ext cx="18288000" cy="6869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94"/>
              </a:lnSpc>
            </a:pPr>
            <a:r>
              <a:rPr lang="en-US" sz="5294">
                <a:solidFill>
                  <a:srgbClr val="AE9371"/>
                </a:solidFill>
                <a:latin typeface="Montserrat Bold"/>
              </a:rPr>
              <a:t>Tytuł zgłaszanego projektu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00">
                <a:alpha val="100000"/>
              </a:srgbClr>
            </a:gs>
            <a:gs pos="100000">
              <a:srgbClr val="0F2D52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2367477" cy="2410907"/>
          </a:xfrm>
          <a:custGeom>
            <a:avLst/>
            <a:gdLst/>
            <a:ahLst/>
            <a:cxnLst/>
            <a:rect l="l" t="t" r="r" b="b"/>
            <a:pathLst>
              <a:path w="2367477" h="2410907">
                <a:moveTo>
                  <a:pt x="0" y="0"/>
                </a:moveTo>
                <a:lnTo>
                  <a:pt x="2367477" y="0"/>
                </a:lnTo>
                <a:lnTo>
                  <a:pt x="2367477" y="2410907"/>
                </a:lnTo>
                <a:lnTo>
                  <a:pt x="0" y="241090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79905" t="-104890" r="-388514" b="-109086"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3" name="Freeform 3"/>
          <p:cNvSpPr/>
          <p:nvPr/>
        </p:nvSpPr>
        <p:spPr>
          <a:xfrm rot="622607">
            <a:off x="9712979" y="-1856207"/>
            <a:ext cx="4537396" cy="3712415"/>
          </a:xfrm>
          <a:custGeom>
            <a:avLst/>
            <a:gdLst/>
            <a:ahLst/>
            <a:cxnLst/>
            <a:rect l="l" t="t" r="r" b="b"/>
            <a:pathLst>
              <a:path w="4537396" h="3712415">
                <a:moveTo>
                  <a:pt x="0" y="0"/>
                </a:moveTo>
                <a:lnTo>
                  <a:pt x="4537396" y="0"/>
                </a:lnTo>
                <a:lnTo>
                  <a:pt x="4537396" y="3712414"/>
                </a:lnTo>
                <a:lnTo>
                  <a:pt x="0" y="3712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4" name="Freeform 4"/>
          <p:cNvSpPr/>
          <p:nvPr/>
        </p:nvSpPr>
        <p:spPr>
          <a:xfrm rot="5400000">
            <a:off x="11632034" y="-3738165"/>
            <a:ext cx="7028481" cy="8785602"/>
          </a:xfrm>
          <a:custGeom>
            <a:avLst/>
            <a:gdLst/>
            <a:ahLst/>
            <a:cxnLst/>
            <a:rect l="l" t="t" r="r" b="b"/>
            <a:pathLst>
              <a:path w="7028481" h="8785602">
                <a:moveTo>
                  <a:pt x="0" y="0"/>
                </a:moveTo>
                <a:lnTo>
                  <a:pt x="7028482" y="0"/>
                </a:lnTo>
                <a:lnTo>
                  <a:pt x="7028482" y="8785602"/>
                </a:lnTo>
                <a:lnTo>
                  <a:pt x="0" y="878560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64000"/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5" name="TextBox 5"/>
          <p:cNvSpPr txBox="1"/>
          <p:nvPr/>
        </p:nvSpPr>
        <p:spPr>
          <a:xfrm>
            <a:off x="9415743" y="3712710"/>
            <a:ext cx="8175425" cy="12784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0007"/>
              </a:lnSpc>
              <a:spcBef>
                <a:spcPct val="0"/>
              </a:spcBef>
            </a:pPr>
            <a:r>
              <a:rPr lang="en-US" sz="8339">
                <a:solidFill>
                  <a:srgbClr val="DBBF8B"/>
                </a:solidFill>
                <a:latin typeface="Montserrat Semi-Bold"/>
              </a:rPr>
              <a:t>Lorem ipsum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9415743" y="5086350"/>
            <a:ext cx="7553102" cy="21137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4245"/>
              </a:lnSpc>
              <a:spcBef>
                <a:spcPct val="0"/>
              </a:spcBef>
            </a:pPr>
            <a:r>
              <a:rPr lang="en-US" sz="3032">
                <a:solidFill>
                  <a:srgbClr val="AE9371"/>
                </a:solidFill>
                <a:latin typeface="Montserrat"/>
              </a:rPr>
              <a:t>Lorem ipsum lorem ipsum lorem ipsum lorem ipsum lorem ipsum lorem ipsum lorem ipsum lorem ipsum lorem ipsum lorem ipsum</a:t>
            </a:r>
          </a:p>
        </p:txBody>
      </p:sp>
      <p:grpSp>
        <p:nvGrpSpPr>
          <p:cNvPr id="7" name="Group 7"/>
          <p:cNvGrpSpPr>
            <a:grpSpLocks noChangeAspect="1"/>
          </p:cNvGrpSpPr>
          <p:nvPr/>
        </p:nvGrpSpPr>
        <p:grpSpPr>
          <a:xfrm>
            <a:off x="514350" y="3722235"/>
            <a:ext cx="8607374" cy="4841648"/>
            <a:chOff x="0" y="0"/>
            <a:chExt cx="24384000" cy="137160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24384000" y="13716000"/>
                  </a:moveTo>
                  <a:lnTo>
                    <a:pt x="0" y="13716000"/>
                  </a:lnTo>
                  <a:lnTo>
                    <a:pt x="0" y="0"/>
                  </a:lnTo>
                  <a:lnTo>
                    <a:pt x="24384000" y="0"/>
                  </a:lnTo>
                  <a:lnTo>
                    <a:pt x="24384000" y="1371600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9" name="Freeform 9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24384000" y="13716000"/>
                  </a:moveTo>
                  <a:lnTo>
                    <a:pt x="0" y="13716000"/>
                  </a:lnTo>
                  <a:lnTo>
                    <a:pt x="0" y="0"/>
                  </a:lnTo>
                  <a:lnTo>
                    <a:pt x="24384000" y="0"/>
                  </a:lnTo>
                  <a:lnTo>
                    <a:pt x="24384000" y="1371600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pl-PL"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00">
                <a:alpha val="100000"/>
              </a:srgbClr>
            </a:gs>
            <a:gs pos="100000">
              <a:srgbClr val="0F2D52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400000">
            <a:off x="13366845" y="-4160149"/>
            <a:ext cx="7028481" cy="8785602"/>
          </a:xfrm>
          <a:custGeom>
            <a:avLst/>
            <a:gdLst/>
            <a:ahLst/>
            <a:cxnLst/>
            <a:rect l="l" t="t" r="r" b="b"/>
            <a:pathLst>
              <a:path w="7028481" h="8785602">
                <a:moveTo>
                  <a:pt x="0" y="0"/>
                </a:moveTo>
                <a:lnTo>
                  <a:pt x="7028482" y="0"/>
                </a:lnTo>
                <a:lnTo>
                  <a:pt x="7028482" y="8785602"/>
                </a:lnTo>
                <a:lnTo>
                  <a:pt x="0" y="878560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4000"/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grpSp>
        <p:nvGrpSpPr>
          <p:cNvPr id="3" name="Group 3"/>
          <p:cNvGrpSpPr/>
          <p:nvPr/>
        </p:nvGrpSpPr>
        <p:grpSpPr>
          <a:xfrm>
            <a:off x="-976153" y="3564134"/>
            <a:ext cx="20240305" cy="4359851"/>
            <a:chOff x="0" y="0"/>
            <a:chExt cx="18721480" cy="403268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8721481" cy="4032690"/>
            </a:xfrm>
            <a:custGeom>
              <a:avLst/>
              <a:gdLst/>
              <a:ahLst/>
              <a:cxnLst/>
              <a:rect l="l" t="t" r="r" b="b"/>
              <a:pathLst>
                <a:path w="18721481" h="4032690">
                  <a:moveTo>
                    <a:pt x="18597020" y="4032689"/>
                  </a:moveTo>
                  <a:lnTo>
                    <a:pt x="124460" y="4032689"/>
                  </a:lnTo>
                  <a:cubicBezTo>
                    <a:pt x="55880" y="4032689"/>
                    <a:pt x="0" y="3976809"/>
                    <a:pt x="0" y="390822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8597020" y="0"/>
                  </a:lnTo>
                  <a:cubicBezTo>
                    <a:pt x="18665600" y="0"/>
                    <a:pt x="18721481" y="55880"/>
                    <a:pt x="18721481" y="124460"/>
                  </a:cubicBezTo>
                  <a:lnTo>
                    <a:pt x="18721481" y="3908229"/>
                  </a:lnTo>
                  <a:cubicBezTo>
                    <a:pt x="18721481" y="3976809"/>
                    <a:pt x="18665600" y="4032690"/>
                    <a:pt x="18597020" y="4032690"/>
                  </a:cubicBezTo>
                  <a:close/>
                </a:path>
              </a:pathLst>
            </a:custGeom>
            <a:solidFill>
              <a:srgbClr val="DBBF8B">
                <a:alpha val="54902"/>
              </a:srgbClr>
            </a:solidFill>
          </p:spPr>
          <p:txBody>
            <a:bodyPr/>
            <a:lstStyle/>
            <a:p>
              <a:endParaRPr lang="pl-PL"/>
            </a:p>
          </p:txBody>
        </p:sp>
      </p:grpSp>
      <p:sp>
        <p:nvSpPr>
          <p:cNvPr id="5" name="Freeform 5"/>
          <p:cNvSpPr/>
          <p:nvPr/>
        </p:nvSpPr>
        <p:spPr>
          <a:xfrm>
            <a:off x="8432154" y="7342743"/>
            <a:ext cx="697609" cy="497918"/>
          </a:xfrm>
          <a:custGeom>
            <a:avLst/>
            <a:gdLst/>
            <a:ahLst/>
            <a:cxnLst/>
            <a:rect l="l" t="t" r="r" b="b"/>
            <a:pathLst>
              <a:path w="697609" h="497918">
                <a:moveTo>
                  <a:pt x="0" y="0"/>
                </a:moveTo>
                <a:lnTo>
                  <a:pt x="697609" y="0"/>
                </a:lnTo>
                <a:lnTo>
                  <a:pt x="697609" y="497918"/>
                </a:lnTo>
                <a:lnTo>
                  <a:pt x="0" y="49791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6" name="Freeform 6"/>
          <p:cNvSpPr/>
          <p:nvPr/>
        </p:nvSpPr>
        <p:spPr>
          <a:xfrm>
            <a:off x="8446391" y="6121048"/>
            <a:ext cx="697609" cy="711846"/>
          </a:xfrm>
          <a:custGeom>
            <a:avLst/>
            <a:gdLst/>
            <a:ahLst/>
            <a:cxnLst/>
            <a:rect l="l" t="t" r="r" b="b"/>
            <a:pathLst>
              <a:path w="697609" h="711846">
                <a:moveTo>
                  <a:pt x="0" y="0"/>
                </a:moveTo>
                <a:lnTo>
                  <a:pt x="697609" y="0"/>
                </a:lnTo>
                <a:lnTo>
                  <a:pt x="697609" y="711846"/>
                </a:lnTo>
                <a:lnTo>
                  <a:pt x="0" y="71184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7" name="Freeform 7"/>
          <p:cNvSpPr/>
          <p:nvPr/>
        </p:nvSpPr>
        <p:spPr>
          <a:xfrm>
            <a:off x="0" y="0"/>
            <a:ext cx="2367477" cy="2410907"/>
          </a:xfrm>
          <a:custGeom>
            <a:avLst/>
            <a:gdLst/>
            <a:ahLst/>
            <a:cxnLst/>
            <a:rect l="l" t="t" r="r" b="b"/>
            <a:pathLst>
              <a:path w="2367477" h="2410907">
                <a:moveTo>
                  <a:pt x="0" y="0"/>
                </a:moveTo>
                <a:lnTo>
                  <a:pt x="2367477" y="0"/>
                </a:lnTo>
                <a:lnTo>
                  <a:pt x="2367477" y="2410907"/>
                </a:lnTo>
                <a:lnTo>
                  <a:pt x="0" y="2410907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79905" t="-104890" r="-388514" b="-109086"/>
            </a:stretch>
          </a:blipFill>
        </p:spPr>
        <p:txBody>
          <a:bodyPr/>
          <a:lstStyle/>
          <a:p>
            <a:endParaRPr lang="pl-PL"/>
          </a:p>
        </p:txBody>
      </p:sp>
      <p:grpSp>
        <p:nvGrpSpPr>
          <p:cNvPr id="8" name="Group 8"/>
          <p:cNvGrpSpPr/>
          <p:nvPr/>
        </p:nvGrpSpPr>
        <p:grpSpPr>
          <a:xfrm>
            <a:off x="767882" y="4052959"/>
            <a:ext cx="6840533" cy="3423999"/>
            <a:chOff x="0" y="0"/>
            <a:chExt cx="1801622" cy="90179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801622" cy="901794"/>
            </a:xfrm>
            <a:custGeom>
              <a:avLst/>
              <a:gdLst/>
              <a:ahLst/>
              <a:cxnLst/>
              <a:rect l="l" t="t" r="r" b="b"/>
              <a:pathLst>
                <a:path w="1801622" h="901794">
                  <a:moveTo>
                    <a:pt x="0" y="0"/>
                  </a:moveTo>
                  <a:lnTo>
                    <a:pt x="1801622" y="0"/>
                  </a:lnTo>
                  <a:lnTo>
                    <a:pt x="1801622" y="901794"/>
                  </a:lnTo>
                  <a:lnTo>
                    <a:pt x="0" y="901794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104775"/>
              <a:ext cx="1801622" cy="100656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7559"/>
                </a:lnSpc>
              </a:pPr>
              <a:r>
                <a:rPr lang="en-US" sz="5399">
                  <a:solidFill>
                    <a:srgbClr val="FFFFFF"/>
                  </a:solidFill>
                  <a:latin typeface="Montserrat"/>
                </a:rPr>
                <a:t>logo samorządu</a:t>
              </a:r>
            </a:p>
          </p:txBody>
        </p:sp>
      </p:grpSp>
      <p:sp>
        <p:nvSpPr>
          <p:cNvPr id="11" name="Freeform 11"/>
          <p:cNvSpPr/>
          <p:nvPr/>
        </p:nvSpPr>
        <p:spPr>
          <a:xfrm>
            <a:off x="8432154" y="3647457"/>
            <a:ext cx="711846" cy="711846"/>
          </a:xfrm>
          <a:custGeom>
            <a:avLst/>
            <a:gdLst/>
            <a:ahLst/>
            <a:cxnLst/>
            <a:rect l="l" t="t" r="r" b="b"/>
            <a:pathLst>
              <a:path w="711846" h="711846">
                <a:moveTo>
                  <a:pt x="0" y="0"/>
                </a:moveTo>
                <a:lnTo>
                  <a:pt x="711846" y="0"/>
                </a:lnTo>
                <a:lnTo>
                  <a:pt x="711846" y="711846"/>
                </a:lnTo>
                <a:lnTo>
                  <a:pt x="0" y="71184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2" name="Freeform 12"/>
          <p:cNvSpPr/>
          <p:nvPr/>
        </p:nvSpPr>
        <p:spPr>
          <a:xfrm>
            <a:off x="8417917" y="4884697"/>
            <a:ext cx="711846" cy="710956"/>
          </a:xfrm>
          <a:custGeom>
            <a:avLst/>
            <a:gdLst/>
            <a:ahLst/>
            <a:cxnLst/>
            <a:rect l="l" t="t" r="r" b="b"/>
            <a:pathLst>
              <a:path w="711846" h="710956">
                <a:moveTo>
                  <a:pt x="0" y="0"/>
                </a:moveTo>
                <a:lnTo>
                  <a:pt x="711846" y="0"/>
                </a:lnTo>
                <a:lnTo>
                  <a:pt x="711846" y="710956"/>
                </a:lnTo>
                <a:lnTo>
                  <a:pt x="0" y="71095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3" name="TextBox 13"/>
          <p:cNvSpPr txBox="1"/>
          <p:nvPr/>
        </p:nvSpPr>
        <p:spPr>
          <a:xfrm>
            <a:off x="9369266" y="3247407"/>
            <a:ext cx="8521187" cy="45932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304"/>
              </a:lnSpc>
            </a:pPr>
            <a:r>
              <a:rPr lang="en-US" sz="4268" spc="42">
                <a:solidFill>
                  <a:srgbClr val="DBBF8B"/>
                </a:solidFill>
                <a:latin typeface="Montserrat"/>
              </a:rPr>
              <a:t>imię i nazwisko </a:t>
            </a:r>
          </a:p>
          <a:p>
            <a:pPr>
              <a:lnSpc>
                <a:spcPts val="9304"/>
              </a:lnSpc>
            </a:pPr>
            <a:r>
              <a:rPr lang="en-US" sz="4268" spc="42">
                <a:solidFill>
                  <a:srgbClr val="DBBF8B"/>
                </a:solidFill>
                <a:latin typeface="Montserrat"/>
              </a:rPr>
              <a:t>funkcja</a:t>
            </a:r>
          </a:p>
          <a:p>
            <a:pPr>
              <a:lnSpc>
                <a:spcPts val="9304"/>
              </a:lnSpc>
            </a:pPr>
            <a:r>
              <a:rPr lang="en-US" sz="4268" spc="42">
                <a:solidFill>
                  <a:srgbClr val="DBBF8B"/>
                </a:solidFill>
                <a:latin typeface="Montserrat"/>
              </a:rPr>
              <a:t>+48 XXX XXX XXX</a:t>
            </a:r>
          </a:p>
          <a:p>
            <a:pPr>
              <a:lnSpc>
                <a:spcPts val="9304"/>
              </a:lnSpc>
            </a:pPr>
            <a:r>
              <a:rPr lang="en-US" sz="4268" spc="42">
                <a:solidFill>
                  <a:srgbClr val="DBBF8B"/>
                </a:solidFill>
                <a:latin typeface="Montserrat"/>
              </a:rPr>
              <a:t>e-mail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406914" y="1801307"/>
            <a:ext cx="15474172" cy="1219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600"/>
              </a:lnSpc>
              <a:spcBef>
                <a:spcPct val="0"/>
              </a:spcBef>
            </a:pPr>
            <a:r>
              <a:rPr lang="en-US" sz="8000">
                <a:solidFill>
                  <a:srgbClr val="DBBF8B"/>
                </a:solidFill>
                <a:latin typeface="Montserrat Bold"/>
                <a:ea typeface="Montserrat Bold"/>
              </a:rPr>
              <a:t>﻿Kontakt</a:t>
            </a:r>
          </a:p>
        </p:txBody>
      </p:sp>
      <p:sp>
        <p:nvSpPr>
          <p:cNvPr id="15" name="Freeform 15"/>
          <p:cNvSpPr/>
          <p:nvPr/>
        </p:nvSpPr>
        <p:spPr>
          <a:xfrm rot="5400000">
            <a:off x="-2971625" y="4865499"/>
            <a:ext cx="7028481" cy="8785602"/>
          </a:xfrm>
          <a:custGeom>
            <a:avLst/>
            <a:gdLst/>
            <a:ahLst/>
            <a:cxnLst/>
            <a:rect l="l" t="t" r="r" b="b"/>
            <a:pathLst>
              <a:path w="7028481" h="8785602">
                <a:moveTo>
                  <a:pt x="0" y="0"/>
                </a:moveTo>
                <a:lnTo>
                  <a:pt x="7028482" y="0"/>
                </a:lnTo>
                <a:lnTo>
                  <a:pt x="7028482" y="8785602"/>
                </a:lnTo>
                <a:lnTo>
                  <a:pt x="0" y="878560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4000"/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6" name="Freeform 16"/>
          <p:cNvSpPr/>
          <p:nvPr/>
        </p:nvSpPr>
        <p:spPr>
          <a:xfrm rot="622607">
            <a:off x="297236" y="9090473"/>
            <a:ext cx="4537396" cy="3712415"/>
          </a:xfrm>
          <a:custGeom>
            <a:avLst/>
            <a:gdLst/>
            <a:ahLst/>
            <a:cxnLst/>
            <a:rect l="l" t="t" r="r" b="b"/>
            <a:pathLst>
              <a:path w="4537396" h="3712415">
                <a:moveTo>
                  <a:pt x="0" y="0"/>
                </a:moveTo>
                <a:lnTo>
                  <a:pt x="4537396" y="0"/>
                </a:lnTo>
                <a:lnTo>
                  <a:pt x="4537396" y="3712415"/>
                </a:lnTo>
                <a:lnTo>
                  <a:pt x="0" y="371241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00">
                <a:alpha val="100000"/>
              </a:srgbClr>
            </a:gs>
            <a:gs pos="100000">
              <a:srgbClr val="0F2D52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10"/>
          <p:cNvSpPr/>
          <p:nvPr/>
        </p:nvSpPr>
        <p:spPr>
          <a:xfrm>
            <a:off x="-5123338" y="2237753"/>
            <a:ext cx="7818310" cy="9772888"/>
          </a:xfrm>
          <a:custGeom>
            <a:avLst/>
            <a:gdLst/>
            <a:ahLst/>
            <a:cxnLst/>
            <a:rect l="l" t="t" r="r" b="b"/>
            <a:pathLst>
              <a:path w="7818310" h="9772888">
                <a:moveTo>
                  <a:pt x="0" y="0"/>
                </a:moveTo>
                <a:lnTo>
                  <a:pt x="7818311" y="0"/>
                </a:lnTo>
                <a:lnTo>
                  <a:pt x="7818311" y="9772888"/>
                </a:lnTo>
                <a:lnTo>
                  <a:pt x="0" y="977288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4000"/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2" name="Freeform 2"/>
          <p:cNvSpPr/>
          <p:nvPr/>
        </p:nvSpPr>
        <p:spPr>
          <a:xfrm>
            <a:off x="0" y="0"/>
            <a:ext cx="2367477" cy="2410907"/>
          </a:xfrm>
          <a:custGeom>
            <a:avLst/>
            <a:gdLst/>
            <a:ahLst/>
            <a:cxnLst/>
            <a:rect l="l" t="t" r="r" b="b"/>
            <a:pathLst>
              <a:path w="2367477" h="2410907">
                <a:moveTo>
                  <a:pt x="0" y="0"/>
                </a:moveTo>
                <a:lnTo>
                  <a:pt x="2367477" y="0"/>
                </a:lnTo>
                <a:lnTo>
                  <a:pt x="2367477" y="2410907"/>
                </a:lnTo>
                <a:lnTo>
                  <a:pt x="0" y="241090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79905" t="-104890" r="-388514" b="-109086"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5" name="Freeform 5"/>
          <p:cNvSpPr/>
          <p:nvPr/>
        </p:nvSpPr>
        <p:spPr>
          <a:xfrm rot="1432000">
            <a:off x="15085354" y="-2071715"/>
            <a:ext cx="3880742" cy="3175153"/>
          </a:xfrm>
          <a:custGeom>
            <a:avLst/>
            <a:gdLst/>
            <a:ahLst/>
            <a:cxnLst/>
            <a:rect l="l" t="t" r="r" b="b"/>
            <a:pathLst>
              <a:path w="3880742" h="3175153">
                <a:moveTo>
                  <a:pt x="0" y="0"/>
                </a:moveTo>
                <a:lnTo>
                  <a:pt x="3880742" y="0"/>
                </a:lnTo>
                <a:lnTo>
                  <a:pt x="3880742" y="3175152"/>
                </a:lnTo>
                <a:lnTo>
                  <a:pt x="0" y="317515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6" name="TextBox 6"/>
          <p:cNvSpPr txBox="1"/>
          <p:nvPr/>
        </p:nvSpPr>
        <p:spPr>
          <a:xfrm>
            <a:off x="2669572" y="2237753"/>
            <a:ext cx="13737109" cy="68343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6799"/>
              </a:lnSpc>
            </a:pPr>
            <a:r>
              <a:rPr lang="pl-PL" sz="2400" dirty="0">
                <a:solidFill>
                  <a:srgbClr val="DBBF8B"/>
                </a:solidFill>
                <a:latin typeface="Montserrat"/>
              </a:rPr>
              <a:t>Prezentacja musi zawierać nazwę kategorii konkursowej, nazwę projektu oraz Samorządu Doktoranckiego (lub Samorządów Doktoranckich w przypadku kategorii tematycznej  „Współpraca międzyuczelniana”), a także:</a:t>
            </a:r>
          </a:p>
          <a:p>
            <a:pPr marL="457200" indent="-457200" algn="just">
              <a:lnSpc>
                <a:spcPts val="6799"/>
              </a:lnSpc>
              <a:buFont typeface="Arial" panose="020B0604020202020204" pitchFamily="34" charset="0"/>
              <a:buChar char="•"/>
            </a:pPr>
            <a:r>
              <a:rPr lang="pl-PL" sz="2400" dirty="0">
                <a:solidFill>
                  <a:srgbClr val="DBBF8B"/>
                </a:solidFill>
                <a:latin typeface="Montserrat"/>
              </a:rPr>
              <a:t>opis celu, założeń, realizacji i efektów inicjatywy (dla kategorii tematycznych),</a:t>
            </a:r>
          </a:p>
          <a:p>
            <a:pPr marL="457200" indent="-457200" algn="just">
              <a:lnSpc>
                <a:spcPts val="6799"/>
              </a:lnSpc>
              <a:buFont typeface="Arial" panose="020B0604020202020204" pitchFamily="34" charset="0"/>
              <a:buChar char="•"/>
            </a:pPr>
            <a:r>
              <a:rPr lang="pl-PL" sz="2400" dirty="0">
                <a:solidFill>
                  <a:srgbClr val="DBBF8B"/>
                </a:solidFill>
                <a:latin typeface="Montserrat"/>
              </a:rPr>
              <a:t>pięć argumentów za przyznaniem nagrody (dla kategorii całokształt działalności).</a:t>
            </a:r>
          </a:p>
          <a:p>
            <a:pPr algn="just">
              <a:lnSpc>
                <a:spcPts val="6799"/>
              </a:lnSpc>
            </a:pPr>
            <a:r>
              <a:rPr lang="pl-PL" sz="2400" dirty="0">
                <a:solidFill>
                  <a:srgbClr val="DBBF8B"/>
                </a:solidFill>
                <a:latin typeface="Montserrat"/>
              </a:rPr>
              <a:t>W prezentacji wymagany jest slajd tytułowy oraz slajd końcowy zawierający dane kontaktowe. Treść merytoryczna nie może przekroczyć pięciu slajdów. Łącznie prezentacja nie może zawierać więcej niż siedem slajdów.</a:t>
            </a:r>
            <a:endParaRPr lang="en-US" sz="2400" dirty="0">
              <a:solidFill>
                <a:srgbClr val="DBBF8B"/>
              </a:solidFill>
              <a:latin typeface="Montserrat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5553075" y="543465"/>
            <a:ext cx="7181850" cy="13239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just">
              <a:lnSpc>
                <a:spcPts val="10559"/>
              </a:lnSpc>
              <a:spcBef>
                <a:spcPct val="0"/>
              </a:spcBef>
            </a:pPr>
            <a:r>
              <a:rPr lang="pl-PL" sz="8799" dirty="0">
                <a:solidFill>
                  <a:srgbClr val="DBBF8B"/>
                </a:solidFill>
                <a:latin typeface="Montserrat Bold"/>
              </a:rPr>
              <a:t>Wymagania</a:t>
            </a:r>
            <a:endParaRPr lang="en-US" sz="8799" dirty="0">
              <a:solidFill>
                <a:srgbClr val="DBBF8B"/>
              </a:solidFill>
              <a:latin typeface="Montserrat Bold"/>
            </a:endParaRPr>
          </a:p>
        </p:txBody>
      </p:sp>
      <p:sp>
        <p:nvSpPr>
          <p:cNvPr id="9" name="Freeform 9"/>
          <p:cNvSpPr/>
          <p:nvPr/>
        </p:nvSpPr>
        <p:spPr>
          <a:xfrm rot="-1149178">
            <a:off x="15144750" y="8594576"/>
            <a:ext cx="5029200" cy="4114800"/>
          </a:xfrm>
          <a:custGeom>
            <a:avLst/>
            <a:gdLst/>
            <a:ahLst/>
            <a:cxnLst/>
            <a:rect l="l" t="t" r="r" b="b"/>
            <a:pathLst>
              <a:path w="5029200" h="4114800">
                <a:moveTo>
                  <a:pt x="0" y="0"/>
                </a:moveTo>
                <a:lnTo>
                  <a:pt x="5029200" y="0"/>
                </a:lnTo>
                <a:lnTo>
                  <a:pt x="50292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00">
                <a:alpha val="100000"/>
              </a:srgbClr>
            </a:gs>
            <a:gs pos="100000">
              <a:srgbClr val="0F2D52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2700000">
            <a:off x="14650220" y="-1973461"/>
            <a:ext cx="6317698" cy="7897122"/>
          </a:xfrm>
          <a:custGeom>
            <a:avLst/>
            <a:gdLst/>
            <a:ahLst/>
            <a:cxnLst/>
            <a:rect l="l" t="t" r="r" b="b"/>
            <a:pathLst>
              <a:path w="6317698" h="7897122">
                <a:moveTo>
                  <a:pt x="0" y="0"/>
                </a:moveTo>
                <a:lnTo>
                  <a:pt x="6317698" y="0"/>
                </a:lnTo>
                <a:lnTo>
                  <a:pt x="6317698" y="7897122"/>
                </a:lnTo>
                <a:lnTo>
                  <a:pt x="0" y="789712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3" name="Freeform 3"/>
          <p:cNvSpPr/>
          <p:nvPr/>
        </p:nvSpPr>
        <p:spPr>
          <a:xfrm>
            <a:off x="5198919" y="2410907"/>
            <a:ext cx="7890162" cy="122645"/>
          </a:xfrm>
          <a:custGeom>
            <a:avLst/>
            <a:gdLst/>
            <a:ahLst/>
            <a:cxnLst/>
            <a:rect l="l" t="t" r="r" b="b"/>
            <a:pathLst>
              <a:path w="7890162" h="122645">
                <a:moveTo>
                  <a:pt x="0" y="0"/>
                </a:moveTo>
                <a:lnTo>
                  <a:pt x="7890162" y="0"/>
                </a:lnTo>
                <a:lnTo>
                  <a:pt x="7890162" y="122645"/>
                </a:lnTo>
                <a:lnTo>
                  <a:pt x="0" y="12264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grpSp>
        <p:nvGrpSpPr>
          <p:cNvPr id="4" name="Group 4"/>
          <p:cNvGrpSpPr/>
          <p:nvPr/>
        </p:nvGrpSpPr>
        <p:grpSpPr>
          <a:xfrm>
            <a:off x="2897309" y="4288162"/>
            <a:ext cx="12493382" cy="2650143"/>
            <a:chOff x="0" y="0"/>
            <a:chExt cx="16657842" cy="3533524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638278" cy="3533524"/>
            </a:xfrm>
            <a:custGeom>
              <a:avLst/>
              <a:gdLst/>
              <a:ahLst/>
              <a:cxnLst/>
              <a:rect l="l" t="t" r="r" b="b"/>
              <a:pathLst>
                <a:path w="4638278" h="3533524">
                  <a:moveTo>
                    <a:pt x="0" y="0"/>
                  </a:moveTo>
                  <a:lnTo>
                    <a:pt x="4638278" y="0"/>
                  </a:lnTo>
                  <a:lnTo>
                    <a:pt x="4638278" y="3533524"/>
                  </a:lnTo>
                  <a:lnTo>
                    <a:pt x="0" y="35335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l-PL"/>
            </a:p>
          </p:txBody>
        </p:sp>
        <p:sp>
          <p:nvSpPr>
            <p:cNvPr id="6" name="Freeform 6"/>
            <p:cNvSpPr/>
            <p:nvPr/>
          </p:nvSpPr>
          <p:spPr>
            <a:xfrm>
              <a:off x="4006522" y="0"/>
              <a:ext cx="4638278" cy="3533524"/>
            </a:xfrm>
            <a:custGeom>
              <a:avLst/>
              <a:gdLst/>
              <a:ahLst/>
              <a:cxnLst/>
              <a:rect l="l" t="t" r="r" b="b"/>
              <a:pathLst>
                <a:path w="4638278" h="3533524">
                  <a:moveTo>
                    <a:pt x="0" y="0"/>
                  </a:moveTo>
                  <a:lnTo>
                    <a:pt x="4638277" y="0"/>
                  </a:lnTo>
                  <a:lnTo>
                    <a:pt x="4638277" y="3533524"/>
                  </a:lnTo>
                  <a:lnTo>
                    <a:pt x="0" y="35335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l-PL"/>
            </a:p>
          </p:txBody>
        </p:sp>
        <p:sp>
          <p:nvSpPr>
            <p:cNvPr id="7" name="Freeform 7"/>
            <p:cNvSpPr/>
            <p:nvPr/>
          </p:nvSpPr>
          <p:spPr>
            <a:xfrm>
              <a:off x="8013043" y="0"/>
              <a:ext cx="4638278" cy="3533524"/>
            </a:xfrm>
            <a:custGeom>
              <a:avLst/>
              <a:gdLst/>
              <a:ahLst/>
              <a:cxnLst/>
              <a:rect l="l" t="t" r="r" b="b"/>
              <a:pathLst>
                <a:path w="4638278" h="3533524">
                  <a:moveTo>
                    <a:pt x="0" y="0"/>
                  </a:moveTo>
                  <a:lnTo>
                    <a:pt x="4638278" y="0"/>
                  </a:lnTo>
                  <a:lnTo>
                    <a:pt x="4638278" y="3533524"/>
                  </a:lnTo>
                  <a:lnTo>
                    <a:pt x="0" y="35335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l-PL"/>
            </a:p>
          </p:txBody>
        </p:sp>
        <p:sp>
          <p:nvSpPr>
            <p:cNvPr id="8" name="Freeform 8"/>
            <p:cNvSpPr/>
            <p:nvPr/>
          </p:nvSpPr>
          <p:spPr>
            <a:xfrm>
              <a:off x="12019565" y="0"/>
              <a:ext cx="4638278" cy="3533524"/>
            </a:xfrm>
            <a:custGeom>
              <a:avLst/>
              <a:gdLst/>
              <a:ahLst/>
              <a:cxnLst/>
              <a:rect l="l" t="t" r="r" b="b"/>
              <a:pathLst>
                <a:path w="4638278" h="3533524">
                  <a:moveTo>
                    <a:pt x="0" y="0"/>
                  </a:moveTo>
                  <a:lnTo>
                    <a:pt x="4638277" y="0"/>
                  </a:lnTo>
                  <a:lnTo>
                    <a:pt x="4638277" y="3533524"/>
                  </a:lnTo>
                  <a:lnTo>
                    <a:pt x="0" y="35335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l-PL"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5198919" y="794509"/>
            <a:ext cx="7890162" cy="11805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063"/>
              </a:lnSpc>
            </a:pPr>
            <a:r>
              <a:rPr lang="en-US" sz="8799">
                <a:solidFill>
                  <a:srgbClr val="DBBF8B"/>
                </a:solidFill>
                <a:latin typeface="Montserrat Bold"/>
              </a:rPr>
              <a:t>Lorem ipsum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323124" y="6886498"/>
            <a:ext cx="2638341" cy="5695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90"/>
              </a:lnSpc>
            </a:pPr>
            <a:r>
              <a:rPr lang="en-US" sz="3000">
                <a:solidFill>
                  <a:srgbClr val="AE9371"/>
                </a:solidFill>
                <a:latin typeface="Montserrat"/>
              </a:rPr>
              <a:t>Lorem ipsum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9324975" y="6886498"/>
            <a:ext cx="2638341" cy="5695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90"/>
              </a:lnSpc>
            </a:pPr>
            <a:r>
              <a:rPr lang="en-US" sz="3000">
                <a:solidFill>
                  <a:srgbClr val="AE9371"/>
                </a:solidFill>
                <a:latin typeface="Montserrat"/>
              </a:rPr>
              <a:t>Lorem ipsum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2326826" y="6886498"/>
            <a:ext cx="2638341" cy="5695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90"/>
              </a:lnSpc>
            </a:pPr>
            <a:r>
              <a:rPr lang="en-US" sz="3000">
                <a:solidFill>
                  <a:srgbClr val="AE9371"/>
                </a:solidFill>
                <a:latin typeface="Montserrat"/>
              </a:rPr>
              <a:t>Lorem ipsum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3322833" y="6886498"/>
            <a:ext cx="2638341" cy="5695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90"/>
              </a:lnSpc>
            </a:pPr>
            <a:r>
              <a:rPr lang="en-US" sz="3000">
                <a:solidFill>
                  <a:srgbClr val="AE9371"/>
                </a:solidFill>
                <a:latin typeface="Montserrat"/>
              </a:rPr>
              <a:t>Lorem ipsum</a:t>
            </a:r>
          </a:p>
        </p:txBody>
      </p:sp>
      <p:sp>
        <p:nvSpPr>
          <p:cNvPr id="14" name="Freeform 14"/>
          <p:cNvSpPr/>
          <p:nvPr/>
        </p:nvSpPr>
        <p:spPr>
          <a:xfrm rot="4216658">
            <a:off x="-3208088" y="6393609"/>
            <a:ext cx="5029200" cy="4114800"/>
          </a:xfrm>
          <a:custGeom>
            <a:avLst/>
            <a:gdLst/>
            <a:ahLst/>
            <a:cxnLst/>
            <a:rect l="l" t="t" r="r" b="b"/>
            <a:pathLst>
              <a:path w="5029200" h="4114800">
                <a:moveTo>
                  <a:pt x="0" y="0"/>
                </a:moveTo>
                <a:lnTo>
                  <a:pt x="5029200" y="0"/>
                </a:lnTo>
                <a:lnTo>
                  <a:pt x="50292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5" name="Freeform 15"/>
          <p:cNvSpPr/>
          <p:nvPr/>
        </p:nvSpPr>
        <p:spPr>
          <a:xfrm rot="3389376">
            <a:off x="323180" y="8614091"/>
            <a:ext cx="3573179" cy="2923510"/>
          </a:xfrm>
          <a:custGeom>
            <a:avLst/>
            <a:gdLst/>
            <a:ahLst/>
            <a:cxnLst/>
            <a:rect l="l" t="t" r="r" b="b"/>
            <a:pathLst>
              <a:path w="3573179" h="2923510">
                <a:moveTo>
                  <a:pt x="0" y="0"/>
                </a:moveTo>
                <a:lnTo>
                  <a:pt x="3573178" y="0"/>
                </a:lnTo>
                <a:lnTo>
                  <a:pt x="3573178" y="2923510"/>
                </a:lnTo>
                <a:lnTo>
                  <a:pt x="0" y="292351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6" name="Freeform 16"/>
          <p:cNvSpPr/>
          <p:nvPr/>
        </p:nvSpPr>
        <p:spPr>
          <a:xfrm>
            <a:off x="0" y="0"/>
            <a:ext cx="2367477" cy="2410907"/>
          </a:xfrm>
          <a:custGeom>
            <a:avLst/>
            <a:gdLst/>
            <a:ahLst/>
            <a:cxnLst/>
            <a:rect l="l" t="t" r="r" b="b"/>
            <a:pathLst>
              <a:path w="2367477" h="2410907">
                <a:moveTo>
                  <a:pt x="0" y="0"/>
                </a:moveTo>
                <a:lnTo>
                  <a:pt x="2367477" y="0"/>
                </a:lnTo>
                <a:lnTo>
                  <a:pt x="2367477" y="2410907"/>
                </a:lnTo>
                <a:lnTo>
                  <a:pt x="0" y="2410907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-79905" t="-104890" r="-388514" b="-109086"/>
            </a:stretch>
          </a:blipFill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00">
                <a:alpha val="100000"/>
              </a:srgbClr>
            </a:gs>
            <a:gs pos="100000">
              <a:srgbClr val="0F2D52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2367477" cy="2410907"/>
          </a:xfrm>
          <a:custGeom>
            <a:avLst/>
            <a:gdLst/>
            <a:ahLst/>
            <a:cxnLst/>
            <a:rect l="l" t="t" r="r" b="b"/>
            <a:pathLst>
              <a:path w="2367477" h="2410907">
                <a:moveTo>
                  <a:pt x="0" y="0"/>
                </a:moveTo>
                <a:lnTo>
                  <a:pt x="2367477" y="0"/>
                </a:lnTo>
                <a:lnTo>
                  <a:pt x="2367477" y="2410907"/>
                </a:lnTo>
                <a:lnTo>
                  <a:pt x="0" y="241090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79905" t="-104890" r="-388514" b="-109086"/>
            </a:stretch>
          </a:blipFill>
        </p:spPr>
        <p:txBody>
          <a:bodyPr/>
          <a:lstStyle/>
          <a:p>
            <a:endParaRPr lang="pl-PL"/>
          </a:p>
        </p:txBody>
      </p:sp>
      <p:grpSp>
        <p:nvGrpSpPr>
          <p:cNvPr id="3" name="Group 3"/>
          <p:cNvGrpSpPr/>
          <p:nvPr/>
        </p:nvGrpSpPr>
        <p:grpSpPr>
          <a:xfrm>
            <a:off x="1583395" y="2936527"/>
            <a:ext cx="771999" cy="771999"/>
            <a:chOff x="0" y="0"/>
            <a:chExt cx="6350000" cy="63500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DBBF8B"/>
            </a:solidFill>
          </p:spPr>
          <p:txBody>
            <a:bodyPr/>
            <a:lstStyle/>
            <a:p>
              <a:endParaRPr lang="pl-PL"/>
            </a:p>
          </p:txBody>
        </p:sp>
      </p:grpSp>
      <p:sp>
        <p:nvSpPr>
          <p:cNvPr id="5" name="Freeform 5"/>
          <p:cNvSpPr/>
          <p:nvPr/>
        </p:nvSpPr>
        <p:spPr>
          <a:xfrm rot="1432000">
            <a:off x="15085354" y="-2071715"/>
            <a:ext cx="3880742" cy="3175153"/>
          </a:xfrm>
          <a:custGeom>
            <a:avLst/>
            <a:gdLst/>
            <a:ahLst/>
            <a:cxnLst/>
            <a:rect l="l" t="t" r="r" b="b"/>
            <a:pathLst>
              <a:path w="3880742" h="3175153">
                <a:moveTo>
                  <a:pt x="0" y="0"/>
                </a:moveTo>
                <a:lnTo>
                  <a:pt x="3880742" y="0"/>
                </a:lnTo>
                <a:lnTo>
                  <a:pt x="3880742" y="3175152"/>
                </a:lnTo>
                <a:lnTo>
                  <a:pt x="0" y="317515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6" name="TextBox 6"/>
          <p:cNvSpPr txBox="1"/>
          <p:nvPr/>
        </p:nvSpPr>
        <p:spPr>
          <a:xfrm>
            <a:off x="2854102" y="2792746"/>
            <a:ext cx="10723801" cy="7689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799"/>
              </a:lnSpc>
            </a:pPr>
            <a:r>
              <a:rPr lang="en-US" sz="3399">
                <a:solidFill>
                  <a:srgbClr val="DBBF8B"/>
                </a:solidFill>
                <a:latin typeface="Montserrat"/>
              </a:rPr>
              <a:t>Tekst tekst tekst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696789" y="2909396"/>
            <a:ext cx="545211" cy="6690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52"/>
              </a:lnSpc>
            </a:pPr>
            <a:r>
              <a:rPr lang="en-US" sz="3600">
                <a:solidFill>
                  <a:srgbClr val="0F2D52"/>
                </a:solidFill>
                <a:latin typeface="Montserrat Bold"/>
              </a:rPr>
              <a:t>1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5086350" y="548228"/>
            <a:ext cx="8115300" cy="1323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10559"/>
              </a:lnSpc>
              <a:spcBef>
                <a:spcPct val="0"/>
              </a:spcBef>
            </a:pPr>
            <a:r>
              <a:rPr lang="en-US" sz="8799">
                <a:solidFill>
                  <a:srgbClr val="DBBF8B"/>
                </a:solidFill>
                <a:latin typeface="Montserrat Bold"/>
              </a:rPr>
              <a:t>Lorem ipsum</a:t>
            </a:r>
          </a:p>
        </p:txBody>
      </p:sp>
      <p:sp>
        <p:nvSpPr>
          <p:cNvPr id="9" name="Freeform 9"/>
          <p:cNvSpPr/>
          <p:nvPr/>
        </p:nvSpPr>
        <p:spPr>
          <a:xfrm rot="-1149178">
            <a:off x="15144750" y="8594576"/>
            <a:ext cx="5029200" cy="4114800"/>
          </a:xfrm>
          <a:custGeom>
            <a:avLst/>
            <a:gdLst/>
            <a:ahLst/>
            <a:cxnLst/>
            <a:rect l="l" t="t" r="r" b="b"/>
            <a:pathLst>
              <a:path w="5029200" h="4114800">
                <a:moveTo>
                  <a:pt x="0" y="0"/>
                </a:moveTo>
                <a:lnTo>
                  <a:pt x="5029200" y="0"/>
                </a:lnTo>
                <a:lnTo>
                  <a:pt x="50292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0" name="Freeform 10"/>
          <p:cNvSpPr/>
          <p:nvPr/>
        </p:nvSpPr>
        <p:spPr>
          <a:xfrm>
            <a:off x="-4434776" y="2237753"/>
            <a:ext cx="7818310" cy="9772888"/>
          </a:xfrm>
          <a:custGeom>
            <a:avLst/>
            <a:gdLst/>
            <a:ahLst/>
            <a:cxnLst/>
            <a:rect l="l" t="t" r="r" b="b"/>
            <a:pathLst>
              <a:path w="7818310" h="9772888">
                <a:moveTo>
                  <a:pt x="0" y="0"/>
                </a:moveTo>
                <a:lnTo>
                  <a:pt x="7818311" y="0"/>
                </a:lnTo>
                <a:lnTo>
                  <a:pt x="7818311" y="9772888"/>
                </a:lnTo>
                <a:lnTo>
                  <a:pt x="0" y="977288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64000"/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1" name="TextBox 11"/>
          <p:cNvSpPr txBox="1"/>
          <p:nvPr/>
        </p:nvSpPr>
        <p:spPr>
          <a:xfrm>
            <a:off x="2854102" y="3755342"/>
            <a:ext cx="13850503" cy="400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000"/>
              </a:lnSpc>
            </a:pPr>
            <a:r>
              <a:rPr lang="en-US" sz="3000">
                <a:solidFill>
                  <a:srgbClr val="A88353"/>
                </a:solidFill>
                <a:latin typeface="Montserrat"/>
              </a:rPr>
              <a:t>Lorem ipsum lorem ipsum lorem ipsum lorem ipsum lorem ipsum</a:t>
            </a:r>
          </a:p>
        </p:txBody>
      </p:sp>
      <p:grpSp>
        <p:nvGrpSpPr>
          <p:cNvPr id="12" name="Group 12"/>
          <p:cNvGrpSpPr/>
          <p:nvPr/>
        </p:nvGrpSpPr>
        <p:grpSpPr>
          <a:xfrm>
            <a:off x="1583395" y="4534068"/>
            <a:ext cx="771999" cy="771999"/>
            <a:chOff x="0" y="0"/>
            <a:chExt cx="6350000" cy="63500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DBBF8B"/>
            </a:solidFill>
          </p:spPr>
          <p:txBody>
            <a:bodyPr/>
            <a:lstStyle/>
            <a:p>
              <a:endParaRPr lang="pl-PL"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2854102" y="4390287"/>
            <a:ext cx="10723801" cy="7689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799"/>
              </a:lnSpc>
            </a:pPr>
            <a:r>
              <a:rPr lang="en-US" sz="3399">
                <a:solidFill>
                  <a:srgbClr val="DBBF8B"/>
                </a:solidFill>
                <a:latin typeface="Montserrat"/>
              </a:rPr>
              <a:t>Tekst tekst tekst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696789" y="4506936"/>
            <a:ext cx="545211" cy="6690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52"/>
              </a:lnSpc>
            </a:pPr>
            <a:r>
              <a:rPr lang="en-US" sz="3600">
                <a:solidFill>
                  <a:srgbClr val="0F2D52"/>
                </a:solidFill>
                <a:latin typeface="Montserrat Bold"/>
              </a:rPr>
              <a:t>2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2854102" y="5352882"/>
            <a:ext cx="13850503" cy="400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000"/>
              </a:lnSpc>
            </a:pPr>
            <a:r>
              <a:rPr lang="en-US" sz="3000">
                <a:solidFill>
                  <a:srgbClr val="A88353"/>
                </a:solidFill>
                <a:latin typeface="Montserrat"/>
              </a:rPr>
              <a:t>Lorem ipsum lorem ipsum lorem ipsum lorem ipsum lorem ipsum</a:t>
            </a:r>
          </a:p>
        </p:txBody>
      </p:sp>
      <p:grpSp>
        <p:nvGrpSpPr>
          <p:cNvPr id="17" name="Group 17"/>
          <p:cNvGrpSpPr/>
          <p:nvPr/>
        </p:nvGrpSpPr>
        <p:grpSpPr>
          <a:xfrm>
            <a:off x="1583395" y="6133932"/>
            <a:ext cx="771999" cy="771999"/>
            <a:chOff x="0" y="0"/>
            <a:chExt cx="6350000" cy="63500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DBBF8B"/>
            </a:solidFill>
          </p:spPr>
          <p:txBody>
            <a:bodyPr/>
            <a:lstStyle/>
            <a:p>
              <a:endParaRPr lang="pl-PL"/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2854102" y="5990151"/>
            <a:ext cx="10723801" cy="7689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799"/>
              </a:lnSpc>
            </a:pPr>
            <a:r>
              <a:rPr lang="en-US" sz="3399">
                <a:solidFill>
                  <a:srgbClr val="DBBF8B"/>
                </a:solidFill>
                <a:latin typeface="Montserrat"/>
              </a:rPr>
              <a:t>Tekst tekst tekst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696789" y="6106801"/>
            <a:ext cx="545211" cy="6690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52"/>
              </a:lnSpc>
            </a:pPr>
            <a:r>
              <a:rPr lang="en-US" sz="3600">
                <a:solidFill>
                  <a:srgbClr val="0F2D52"/>
                </a:solidFill>
                <a:latin typeface="Montserrat Bold"/>
              </a:rPr>
              <a:t>3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2854102" y="6952747"/>
            <a:ext cx="13850503" cy="400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000"/>
              </a:lnSpc>
            </a:pPr>
            <a:r>
              <a:rPr lang="en-US" sz="3000">
                <a:solidFill>
                  <a:srgbClr val="A88353"/>
                </a:solidFill>
                <a:latin typeface="Montserrat"/>
              </a:rPr>
              <a:t>Lorem ipsum lorem ipsum lorem ipsum lorem ipsum lorem ipsum</a:t>
            </a:r>
          </a:p>
        </p:txBody>
      </p:sp>
      <p:grpSp>
        <p:nvGrpSpPr>
          <p:cNvPr id="22" name="Group 22"/>
          <p:cNvGrpSpPr/>
          <p:nvPr/>
        </p:nvGrpSpPr>
        <p:grpSpPr>
          <a:xfrm>
            <a:off x="1583395" y="7733797"/>
            <a:ext cx="771999" cy="771999"/>
            <a:chOff x="0" y="0"/>
            <a:chExt cx="6350000" cy="635000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DBBF8B"/>
            </a:solidFill>
          </p:spPr>
          <p:txBody>
            <a:bodyPr/>
            <a:lstStyle/>
            <a:p>
              <a:endParaRPr lang="pl-PL"/>
            </a:p>
          </p:txBody>
        </p:sp>
      </p:grpSp>
      <p:sp>
        <p:nvSpPr>
          <p:cNvPr id="24" name="TextBox 24"/>
          <p:cNvSpPr txBox="1"/>
          <p:nvPr/>
        </p:nvSpPr>
        <p:spPr>
          <a:xfrm>
            <a:off x="2854102" y="7590016"/>
            <a:ext cx="10723801" cy="7689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799"/>
              </a:lnSpc>
            </a:pPr>
            <a:r>
              <a:rPr lang="en-US" sz="3399">
                <a:solidFill>
                  <a:srgbClr val="DBBF8B"/>
                </a:solidFill>
                <a:latin typeface="Montserrat"/>
              </a:rPr>
              <a:t>Tekst tekst tekst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696789" y="7706665"/>
            <a:ext cx="545211" cy="6690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52"/>
              </a:lnSpc>
            </a:pPr>
            <a:r>
              <a:rPr lang="en-US" sz="3600">
                <a:solidFill>
                  <a:srgbClr val="0F2D52"/>
                </a:solidFill>
                <a:latin typeface="Montserrat Bold"/>
              </a:rPr>
              <a:t>4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2854102" y="8552611"/>
            <a:ext cx="13850503" cy="400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000"/>
              </a:lnSpc>
            </a:pPr>
            <a:r>
              <a:rPr lang="en-US" sz="3000">
                <a:solidFill>
                  <a:srgbClr val="A88353"/>
                </a:solidFill>
                <a:latin typeface="Montserrat"/>
              </a:rPr>
              <a:t>Lorem ipsum lorem ipsum lorem ipsum lorem ipsum lorem ipsum</a:t>
            </a:r>
          </a:p>
        </p:txBody>
      </p:sp>
    </p:spTree>
    <p:extLst>
      <p:ext uri="{BB962C8B-B14F-4D97-AF65-F5344CB8AC3E}">
        <p14:creationId xmlns:p14="http://schemas.microsoft.com/office/powerpoint/2010/main" val="35823834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00">
                <a:alpha val="100000"/>
              </a:srgbClr>
            </a:gs>
            <a:gs pos="100000">
              <a:srgbClr val="0F2D52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2367477" cy="2410907"/>
          </a:xfrm>
          <a:custGeom>
            <a:avLst/>
            <a:gdLst/>
            <a:ahLst/>
            <a:cxnLst/>
            <a:rect l="l" t="t" r="r" b="b"/>
            <a:pathLst>
              <a:path w="2367477" h="2410907">
                <a:moveTo>
                  <a:pt x="0" y="0"/>
                </a:moveTo>
                <a:lnTo>
                  <a:pt x="2367477" y="0"/>
                </a:lnTo>
                <a:lnTo>
                  <a:pt x="2367477" y="2410907"/>
                </a:lnTo>
                <a:lnTo>
                  <a:pt x="0" y="241090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79905" t="-104890" r="-388514" b="-109086"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3" name="TextBox 3"/>
          <p:cNvSpPr txBox="1"/>
          <p:nvPr/>
        </p:nvSpPr>
        <p:spPr>
          <a:xfrm>
            <a:off x="4908461" y="2138363"/>
            <a:ext cx="8471079" cy="1323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0559"/>
              </a:lnSpc>
              <a:spcBef>
                <a:spcPct val="0"/>
              </a:spcBef>
            </a:pPr>
            <a:r>
              <a:rPr lang="en-US" sz="8799">
                <a:solidFill>
                  <a:srgbClr val="DBBF8B"/>
                </a:solidFill>
                <a:latin typeface="Montserrat Bold"/>
              </a:rPr>
              <a:t>Lorem ipsum</a:t>
            </a:r>
          </a:p>
        </p:txBody>
      </p:sp>
      <p:sp>
        <p:nvSpPr>
          <p:cNvPr id="4" name="Freeform 4"/>
          <p:cNvSpPr/>
          <p:nvPr/>
        </p:nvSpPr>
        <p:spPr>
          <a:xfrm rot="-7522993" flipV="1">
            <a:off x="15863357" y="-1218101"/>
            <a:ext cx="4288558" cy="3508821"/>
          </a:xfrm>
          <a:custGeom>
            <a:avLst/>
            <a:gdLst/>
            <a:ahLst/>
            <a:cxnLst/>
            <a:rect l="l" t="t" r="r" b="b"/>
            <a:pathLst>
              <a:path w="4288558" h="3508821">
                <a:moveTo>
                  <a:pt x="0" y="3508820"/>
                </a:moveTo>
                <a:lnTo>
                  <a:pt x="4288558" y="3508820"/>
                </a:lnTo>
                <a:lnTo>
                  <a:pt x="4288558" y="0"/>
                </a:lnTo>
                <a:lnTo>
                  <a:pt x="0" y="0"/>
                </a:lnTo>
                <a:lnTo>
                  <a:pt x="0" y="350882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5" name="Freeform 5"/>
          <p:cNvSpPr/>
          <p:nvPr/>
        </p:nvSpPr>
        <p:spPr>
          <a:xfrm rot="6126350">
            <a:off x="5538397" y="-4975340"/>
            <a:ext cx="7211206" cy="6383017"/>
          </a:xfrm>
          <a:custGeom>
            <a:avLst/>
            <a:gdLst/>
            <a:ahLst/>
            <a:cxnLst/>
            <a:rect l="l" t="t" r="r" b="b"/>
            <a:pathLst>
              <a:path w="7211206" h="6383017">
                <a:moveTo>
                  <a:pt x="0" y="0"/>
                </a:moveTo>
                <a:lnTo>
                  <a:pt x="7211206" y="0"/>
                </a:lnTo>
                <a:lnTo>
                  <a:pt x="7211206" y="6383017"/>
                </a:lnTo>
                <a:lnTo>
                  <a:pt x="0" y="638301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64000"/>
            </a:blip>
            <a:stretch>
              <a:fillRect t="-20609" b="-20609"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6" name="Freeform 6"/>
          <p:cNvSpPr/>
          <p:nvPr/>
        </p:nvSpPr>
        <p:spPr>
          <a:xfrm rot="530069" flipV="1">
            <a:off x="12073946" y="-2230449"/>
            <a:ext cx="4288558" cy="3508821"/>
          </a:xfrm>
          <a:custGeom>
            <a:avLst/>
            <a:gdLst/>
            <a:ahLst/>
            <a:cxnLst/>
            <a:rect l="l" t="t" r="r" b="b"/>
            <a:pathLst>
              <a:path w="4288558" h="3508821">
                <a:moveTo>
                  <a:pt x="0" y="3508820"/>
                </a:moveTo>
                <a:lnTo>
                  <a:pt x="4288559" y="3508820"/>
                </a:lnTo>
                <a:lnTo>
                  <a:pt x="4288559" y="0"/>
                </a:lnTo>
                <a:lnTo>
                  <a:pt x="0" y="0"/>
                </a:lnTo>
                <a:lnTo>
                  <a:pt x="0" y="350882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7" name="AutoShape 7"/>
          <p:cNvSpPr/>
          <p:nvPr/>
        </p:nvSpPr>
        <p:spPr>
          <a:xfrm>
            <a:off x="600999" y="5005309"/>
            <a:ext cx="16658301" cy="0"/>
          </a:xfrm>
          <a:prstGeom prst="line">
            <a:avLst/>
          </a:prstGeom>
          <a:ln w="19050" cap="rnd">
            <a:solidFill>
              <a:srgbClr val="EEFA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l-PL"/>
          </a:p>
        </p:txBody>
      </p:sp>
      <p:grpSp>
        <p:nvGrpSpPr>
          <p:cNvPr id="8" name="Group 8"/>
          <p:cNvGrpSpPr/>
          <p:nvPr/>
        </p:nvGrpSpPr>
        <p:grpSpPr>
          <a:xfrm>
            <a:off x="866775" y="4843384"/>
            <a:ext cx="323850" cy="323850"/>
            <a:chOff x="0" y="0"/>
            <a:chExt cx="6350000" cy="63500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pl-PL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5155333" y="4843384"/>
            <a:ext cx="323850" cy="323850"/>
            <a:chOff x="0" y="0"/>
            <a:chExt cx="6350000" cy="63500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DBBF8B"/>
            </a:solidFill>
          </p:spPr>
          <p:txBody>
            <a:bodyPr/>
            <a:lstStyle/>
            <a:p>
              <a:endParaRPr lang="pl-PL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9443892" y="4843384"/>
            <a:ext cx="323850" cy="323850"/>
            <a:chOff x="0" y="0"/>
            <a:chExt cx="6350000" cy="63500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DBBF8B"/>
            </a:solidFill>
          </p:spPr>
          <p:txBody>
            <a:bodyPr/>
            <a:lstStyle/>
            <a:p>
              <a:endParaRPr lang="pl-PL"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3732450" y="4833859"/>
            <a:ext cx="323850" cy="323850"/>
            <a:chOff x="0" y="0"/>
            <a:chExt cx="6350000" cy="63500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DBBF8B"/>
            </a:solidFill>
          </p:spPr>
          <p:txBody>
            <a:bodyPr/>
            <a:lstStyle/>
            <a:p>
              <a:endParaRPr lang="pl-PL"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1183738" y="5831444"/>
            <a:ext cx="3364925" cy="4406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639"/>
              </a:lnSpc>
              <a:spcBef>
                <a:spcPct val="0"/>
              </a:spcBef>
            </a:pPr>
            <a:r>
              <a:rPr lang="en-US" sz="2799">
                <a:solidFill>
                  <a:srgbClr val="A88353"/>
                </a:solidFill>
                <a:latin typeface="Montserrat Bold"/>
              </a:rPr>
              <a:t>Tekst tekst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190625" y="6660358"/>
            <a:ext cx="3364925" cy="14706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2940"/>
              </a:lnSpc>
              <a:spcBef>
                <a:spcPct val="0"/>
              </a:spcBef>
            </a:pPr>
            <a:r>
              <a:rPr lang="en-US" sz="2100">
                <a:solidFill>
                  <a:srgbClr val="DBBF8B"/>
                </a:solidFill>
                <a:latin typeface="Montserrat"/>
              </a:rPr>
              <a:t>Lorem ipsum lorem ipsum lorem ipsum lorem ipsum lorem ipsum lorem ipsum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5479183" y="5831444"/>
            <a:ext cx="3364925" cy="4406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639"/>
              </a:lnSpc>
              <a:spcBef>
                <a:spcPct val="0"/>
              </a:spcBef>
            </a:pPr>
            <a:r>
              <a:rPr lang="en-US" sz="2799">
                <a:solidFill>
                  <a:srgbClr val="A88353"/>
                </a:solidFill>
                <a:latin typeface="Montserrat Bold"/>
              </a:rPr>
              <a:t>Tekst tekst</a:t>
            </a:r>
          </a:p>
        </p:txBody>
      </p:sp>
      <p:grpSp>
        <p:nvGrpSpPr>
          <p:cNvPr id="19" name="Group 19"/>
          <p:cNvGrpSpPr/>
          <p:nvPr/>
        </p:nvGrpSpPr>
        <p:grpSpPr>
          <a:xfrm>
            <a:off x="866775" y="4843384"/>
            <a:ext cx="323850" cy="323850"/>
            <a:chOff x="0" y="0"/>
            <a:chExt cx="6350000" cy="635000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DBBF8B"/>
            </a:solidFill>
          </p:spPr>
          <p:txBody>
            <a:bodyPr/>
            <a:lstStyle/>
            <a:p>
              <a:endParaRPr lang="pl-PL"/>
            </a:p>
          </p:txBody>
        </p:sp>
      </p:grpSp>
      <p:sp>
        <p:nvSpPr>
          <p:cNvPr id="21" name="Freeform 21"/>
          <p:cNvSpPr/>
          <p:nvPr/>
        </p:nvSpPr>
        <p:spPr>
          <a:xfrm rot="5266652">
            <a:off x="11275769" y="-4632109"/>
            <a:ext cx="5884913" cy="7356141"/>
          </a:xfrm>
          <a:custGeom>
            <a:avLst/>
            <a:gdLst/>
            <a:ahLst/>
            <a:cxnLst/>
            <a:rect l="l" t="t" r="r" b="b"/>
            <a:pathLst>
              <a:path w="5884913" h="7356141">
                <a:moveTo>
                  <a:pt x="0" y="0"/>
                </a:moveTo>
                <a:lnTo>
                  <a:pt x="5884913" y="0"/>
                </a:lnTo>
                <a:lnTo>
                  <a:pt x="5884913" y="7356141"/>
                </a:lnTo>
                <a:lnTo>
                  <a:pt x="0" y="735614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64000"/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22" name="Freeform 22"/>
          <p:cNvSpPr/>
          <p:nvPr/>
        </p:nvSpPr>
        <p:spPr>
          <a:xfrm rot="-4437099">
            <a:off x="148609" y="-5014152"/>
            <a:ext cx="7260981" cy="9076226"/>
          </a:xfrm>
          <a:custGeom>
            <a:avLst/>
            <a:gdLst/>
            <a:ahLst/>
            <a:cxnLst/>
            <a:rect l="l" t="t" r="r" b="b"/>
            <a:pathLst>
              <a:path w="7260981" h="9076226">
                <a:moveTo>
                  <a:pt x="0" y="0"/>
                </a:moveTo>
                <a:lnTo>
                  <a:pt x="7260981" y="0"/>
                </a:lnTo>
                <a:lnTo>
                  <a:pt x="7260981" y="9076226"/>
                </a:lnTo>
                <a:lnTo>
                  <a:pt x="0" y="907622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64000"/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23" name="TextBox 23"/>
          <p:cNvSpPr txBox="1"/>
          <p:nvPr/>
        </p:nvSpPr>
        <p:spPr>
          <a:xfrm>
            <a:off x="5479183" y="6660358"/>
            <a:ext cx="3364925" cy="14706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2940"/>
              </a:lnSpc>
              <a:spcBef>
                <a:spcPct val="0"/>
              </a:spcBef>
            </a:pPr>
            <a:r>
              <a:rPr lang="en-US" sz="2100">
                <a:solidFill>
                  <a:srgbClr val="DBBF8B"/>
                </a:solidFill>
                <a:latin typeface="Montserrat"/>
              </a:rPr>
              <a:t>Lorem ipsum lorem ipsum lorem ipsum lorem ipsum lorem ipsum lorem ipsum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9767742" y="5831444"/>
            <a:ext cx="3364925" cy="4406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639"/>
              </a:lnSpc>
              <a:spcBef>
                <a:spcPct val="0"/>
              </a:spcBef>
            </a:pPr>
            <a:r>
              <a:rPr lang="en-US" sz="2799">
                <a:solidFill>
                  <a:srgbClr val="A88353"/>
                </a:solidFill>
                <a:latin typeface="Montserrat Bold"/>
              </a:rPr>
              <a:t>Tekst tekst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9767742" y="6660358"/>
            <a:ext cx="3364925" cy="14706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2940"/>
              </a:lnSpc>
              <a:spcBef>
                <a:spcPct val="0"/>
              </a:spcBef>
            </a:pPr>
            <a:r>
              <a:rPr lang="en-US" sz="2100">
                <a:solidFill>
                  <a:srgbClr val="DBBF8B"/>
                </a:solidFill>
                <a:latin typeface="Montserrat"/>
              </a:rPr>
              <a:t>Lorem ipsum lorem ipsum lorem ipsum lorem ipsum lorem ipsum lorem ipsum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4056300" y="5831444"/>
            <a:ext cx="3364925" cy="4406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639"/>
              </a:lnSpc>
              <a:spcBef>
                <a:spcPct val="0"/>
              </a:spcBef>
            </a:pPr>
            <a:r>
              <a:rPr lang="en-US" sz="2799">
                <a:solidFill>
                  <a:srgbClr val="A88353"/>
                </a:solidFill>
                <a:latin typeface="Montserrat Bold"/>
              </a:rPr>
              <a:t>Tekst tekst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4056300" y="6660358"/>
            <a:ext cx="3364925" cy="14706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2940"/>
              </a:lnSpc>
              <a:spcBef>
                <a:spcPct val="0"/>
              </a:spcBef>
            </a:pPr>
            <a:r>
              <a:rPr lang="en-US" sz="2100">
                <a:solidFill>
                  <a:srgbClr val="DBBF8B"/>
                </a:solidFill>
                <a:latin typeface="Montserrat"/>
              </a:rPr>
              <a:t>Lorem ipsum lorem ipsum lorem ipsum lorem ipsum lorem ipsum lorem ipsum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00">
                <a:alpha val="100000"/>
              </a:srgbClr>
            </a:gs>
            <a:gs pos="100000">
              <a:srgbClr val="0F2D52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2367477" cy="2410907"/>
          </a:xfrm>
          <a:custGeom>
            <a:avLst/>
            <a:gdLst/>
            <a:ahLst/>
            <a:cxnLst/>
            <a:rect l="l" t="t" r="r" b="b"/>
            <a:pathLst>
              <a:path w="2367477" h="2410907">
                <a:moveTo>
                  <a:pt x="0" y="0"/>
                </a:moveTo>
                <a:lnTo>
                  <a:pt x="2367477" y="0"/>
                </a:lnTo>
                <a:lnTo>
                  <a:pt x="2367477" y="2410907"/>
                </a:lnTo>
                <a:lnTo>
                  <a:pt x="0" y="241090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79905" t="-104890" r="-388514" b="-109086"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3" name="Freeform 3"/>
          <p:cNvSpPr/>
          <p:nvPr/>
        </p:nvSpPr>
        <p:spPr>
          <a:xfrm rot="-9143347">
            <a:off x="197269" y="9490183"/>
            <a:ext cx="5262259" cy="4305485"/>
          </a:xfrm>
          <a:custGeom>
            <a:avLst/>
            <a:gdLst/>
            <a:ahLst/>
            <a:cxnLst/>
            <a:rect l="l" t="t" r="r" b="b"/>
            <a:pathLst>
              <a:path w="5262259" h="4305485">
                <a:moveTo>
                  <a:pt x="0" y="0"/>
                </a:moveTo>
                <a:lnTo>
                  <a:pt x="5262259" y="0"/>
                </a:lnTo>
                <a:lnTo>
                  <a:pt x="5262259" y="4305484"/>
                </a:lnTo>
                <a:lnTo>
                  <a:pt x="0" y="430548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4" name="Freeform 4"/>
          <p:cNvSpPr/>
          <p:nvPr/>
        </p:nvSpPr>
        <p:spPr>
          <a:xfrm rot="-9143347">
            <a:off x="10755196" y="-3145049"/>
            <a:ext cx="5262259" cy="4305485"/>
          </a:xfrm>
          <a:custGeom>
            <a:avLst/>
            <a:gdLst/>
            <a:ahLst/>
            <a:cxnLst/>
            <a:rect l="l" t="t" r="r" b="b"/>
            <a:pathLst>
              <a:path w="5262259" h="4305485">
                <a:moveTo>
                  <a:pt x="0" y="0"/>
                </a:moveTo>
                <a:lnTo>
                  <a:pt x="5262259" y="0"/>
                </a:lnTo>
                <a:lnTo>
                  <a:pt x="5262259" y="4305485"/>
                </a:lnTo>
                <a:lnTo>
                  <a:pt x="0" y="430548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5" name="Freeform 5"/>
          <p:cNvSpPr/>
          <p:nvPr/>
        </p:nvSpPr>
        <p:spPr>
          <a:xfrm rot="-3810498">
            <a:off x="14320866" y="-1955222"/>
            <a:ext cx="4789327" cy="5986658"/>
          </a:xfrm>
          <a:custGeom>
            <a:avLst/>
            <a:gdLst/>
            <a:ahLst/>
            <a:cxnLst/>
            <a:rect l="l" t="t" r="r" b="b"/>
            <a:pathLst>
              <a:path w="4789327" h="5986658">
                <a:moveTo>
                  <a:pt x="0" y="0"/>
                </a:moveTo>
                <a:lnTo>
                  <a:pt x="4789327" y="0"/>
                </a:lnTo>
                <a:lnTo>
                  <a:pt x="4789327" y="5986659"/>
                </a:lnTo>
                <a:lnTo>
                  <a:pt x="0" y="598665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64000"/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6" name="Freeform 6"/>
          <p:cNvSpPr/>
          <p:nvPr/>
        </p:nvSpPr>
        <p:spPr>
          <a:xfrm rot="1934069">
            <a:off x="-3428775" y="4349038"/>
            <a:ext cx="5855940" cy="7319925"/>
          </a:xfrm>
          <a:custGeom>
            <a:avLst/>
            <a:gdLst/>
            <a:ahLst/>
            <a:cxnLst/>
            <a:rect l="l" t="t" r="r" b="b"/>
            <a:pathLst>
              <a:path w="5855940" h="7319925">
                <a:moveTo>
                  <a:pt x="0" y="0"/>
                </a:moveTo>
                <a:lnTo>
                  <a:pt x="5855940" y="0"/>
                </a:lnTo>
                <a:lnTo>
                  <a:pt x="5855940" y="7319925"/>
                </a:lnTo>
                <a:lnTo>
                  <a:pt x="0" y="731992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64000"/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grpSp>
        <p:nvGrpSpPr>
          <p:cNvPr id="7" name="Group 7"/>
          <p:cNvGrpSpPr/>
          <p:nvPr/>
        </p:nvGrpSpPr>
        <p:grpSpPr>
          <a:xfrm>
            <a:off x="480632" y="3661568"/>
            <a:ext cx="3941610" cy="5072192"/>
            <a:chOff x="0" y="0"/>
            <a:chExt cx="3133810" cy="4032689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133810" cy="4032690"/>
            </a:xfrm>
            <a:custGeom>
              <a:avLst/>
              <a:gdLst/>
              <a:ahLst/>
              <a:cxnLst/>
              <a:rect l="l" t="t" r="r" b="b"/>
              <a:pathLst>
                <a:path w="3133810" h="4032690">
                  <a:moveTo>
                    <a:pt x="3009350" y="4032689"/>
                  </a:moveTo>
                  <a:lnTo>
                    <a:pt x="124460" y="4032689"/>
                  </a:lnTo>
                  <a:cubicBezTo>
                    <a:pt x="55880" y="4032689"/>
                    <a:pt x="0" y="3976809"/>
                    <a:pt x="0" y="390822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009350" y="0"/>
                  </a:lnTo>
                  <a:cubicBezTo>
                    <a:pt x="3077930" y="0"/>
                    <a:pt x="3133810" y="55880"/>
                    <a:pt x="3133810" y="124460"/>
                  </a:cubicBezTo>
                  <a:lnTo>
                    <a:pt x="3133810" y="3908229"/>
                  </a:lnTo>
                  <a:cubicBezTo>
                    <a:pt x="3133810" y="3976809"/>
                    <a:pt x="3077930" y="4032690"/>
                    <a:pt x="3009350" y="4032690"/>
                  </a:cubicBezTo>
                  <a:close/>
                </a:path>
              </a:pathLst>
            </a:custGeom>
            <a:solidFill>
              <a:srgbClr val="DBBF8B">
                <a:alpha val="54902"/>
              </a:srgbClr>
            </a:solidFill>
          </p:spPr>
          <p:txBody>
            <a:bodyPr/>
            <a:lstStyle/>
            <a:p>
              <a:endParaRPr lang="pl-PL"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9404049" y="3661568"/>
            <a:ext cx="3941610" cy="5072192"/>
            <a:chOff x="0" y="0"/>
            <a:chExt cx="3133810" cy="4032689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3133810" cy="4032690"/>
            </a:xfrm>
            <a:custGeom>
              <a:avLst/>
              <a:gdLst/>
              <a:ahLst/>
              <a:cxnLst/>
              <a:rect l="l" t="t" r="r" b="b"/>
              <a:pathLst>
                <a:path w="3133810" h="4032690">
                  <a:moveTo>
                    <a:pt x="3009350" y="4032689"/>
                  </a:moveTo>
                  <a:lnTo>
                    <a:pt x="124460" y="4032689"/>
                  </a:lnTo>
                  <a:cubicBezTo>
                    <a:pt x="55880" y="4032689"/>
                    <a:pt x="0" y="3976809"/>
                    <a:pt x="0" y="390822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009350" y="0"/>
                  </a:lnTo>
                  <a:cubicBezTo>
                    <a:pt x="3077930" y="0"/>
                    <a:pt x="3133810" y="55880"/>
                    <a:pt x="3133810" y="124460"/>
                  </a:cubicBezTo>
                  <a:lnTo>
                    <a:pt x="3133810" y="3908229"/>
                  </a:lnTo>
                  <a:cubicBezTo>
                    <a:pt x="3133810" y="3976809"/>
                    <a:pt x="3077930" y="4032690"/>
                    <a:pt x="3009350" y="4032690"/>
                  </a:cubicBezTo>
                  <a:close/>
                </a:path>
              </a:pathLst>
            </a:custGeom>
            <a:solidFill>
              <a:srgbClr val="DBBF8B">
                <a:alpha val="54902"/>
              </a:srgbClr>
            </a:solidFill>
          </p:spPr>
          <p:txBody>
            <a:bodyPr/>
            <a:lstStyle/>
            <a:p>
              <a:endParaRPr lang="pl-PL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3865758" y="3661568"/>
            <a:ext cx="3941610" cy="5072192"/>
            <a:chOff x="0" y="0"/>
            <a:chExt cx="3133810" cy="4032689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3133810" cy="4032690"/>
            </a:xfrm>
            <a:custGeom>
              <a:avLst/>
              <a:gdLst/>
              <a:ahLst/>
              <a:cxnLst/>
              <a:rect l="l" t="t" r="r" b="b"/>
              <a:pathLst>
                <a:path w="3133810" h="4032690">
                  <a:moveTo>
                    <a:pt x="3009350" y="4032689"/>
                  </a:moveTo>
                  <a:lnTo>
                    <a:pt x="124460" y="4032689"/>
                  </a:lnTo>
                  <a:cubicBezTo>
                    <a:pt x="55880" y="4032689"/>
                    <a:pt x="0" y="3976809"/>
                    <a:pt x="0" y="390822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009350" y="0"/>
                  </a:lnTo>
                  <a:cubicBezTo>
                    <a:pt x="3077930" y="0"/>
                    <a:pt x="3133810" y="55880"/>
                    <a:pt x="3133810" y="124460"/>
                  </a:cubicBezTo>
                  <a:lnTo>
                    <a:pt x="3133810" y="3908229"/>
                  </a:lnTo>
                  <a:cubicBezTo>
                    <a:pt x="3133810" y="3976809"/>
                    <a:pt x="3077930" y="4032690"/>
                    <a:pt x="3009350" y="4032690"/>
                  </a:cubicBezTo>
                  <a:close/>
                </a:path>
              </a:pathLst>
            </a:custGeom>
            <a:solidFill>
              <a:srgbClr val="DBBF8B">
                <a:alpha val="54902"/>
              </a:srgbClr>
            </a:solidFill>
          </p:spPr>
          <p:txBody>
            <a:bodyPr/>
            <a:lstStyle/>
            <a:p>
              <a:endParaRPr lang="pl-PL"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4942341" y="3661568"/>
            <a:ext cx="3941610" cy="5072192"/>
            <a:chOff x="0" y="0"/>
            <a:chExt cx="3133810" cy="4032689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3133810" cy="4032690"/>
            </a:xfrm>
            <a:custGeom>
              <a:avLst/>
              <a:gdLst/>
              <a:ahLst/>
              <a:cxnLst/>
              <a:rect l="l" t="t" r="r" b="b"/>
              <a:pathLst>
                <a:path w="3133810" h="4032690">
                  <a:moveTo>
                    <a:pt x="3009350" y="4032689"/>
                  </a:moveTo>
                  <a:lnTo>
                    <a:pt x="124460" y="4032689"/>
                  </a:lnTo>
                  <a:cubicBezTo>
                    <a:pt x="55880" y="4032689"/>
                    <a:pt x="0" y="3976809"/>
                    <a:pt x="0" y="390822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009350" y="0"/>
                  </a:lnTo>
                  <a:cubicBezTo>
                    <a:pt x="3077930" y="0"/>
                    <a:pt x="3133810" y="55880"/>
                    <a:pt x="3133810" y="124460"/>
                  </a:cubicBezTo>
                  <a:lnTo>
                    <a:pt x="3133810" y="3908229"/>
                  </a:lnTo>
                  <a:cubicBezTo>
                    <a:pt x="3133810" y="3976809"/>
                    <a:pt x="3077930" y="4032690"/>
                    <a:pt x="3009350" y="4032690"/>
                  </a:cubicBezTo>
                  <a:close/>
                </a:path>
              </a:pathLst>
            </a:custGeom>
            <a:solidFill>
              <a:srgbClr val="DBBF8B">
                <a:alpha val="54902"/>
              </a:srgbClr>
            </a:solidFill>
          </p:spPr>
          <p:txBody>
            <a:bodyPr/>
            <a:lstStyle/>
            <a:p>
              <a:endParaRPr lang="pl-PL"/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1406914" y="2132203"/>
            <a:ext cx="15474172" cy="1219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600"/>
              </a:lnSpc>
              <a:spcBef>
                <a:spcPct val="0"/>
              </a:spcBef>
            </a:pPr>
            <a:r>
              <a:rPr lang="en-US" sz="8000">
                <a:solidFill>
                  <a:srgbClr val="DBBF8B"/>
                </a:solidFill>
                <a:latin typeface="Montserrat Bold"/>
                <a:ea typeface="Montserrat Bold"/>
              </a:rPr>
              <a:t>﻿Lorem ipsum lorem ipsum 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872094" y="4478457"/>
            <a:ext cx="3158686" cy="40374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017"/>
              </a:lnSpc>
              <a:spcBef>
                <a:spcPct val="0"/>
              </a:spcBef>
            </a:pPr>
            <a:r>
              <a:rPr lang="en-US" sz="3090">
                <a:solidFill>
                  <a:srgbClr val="0F2D52"/>
                </a:solidFill>
                <a:latin typeface="Montserrat"/>
              </a:rPr>
              <a:t>Lorem ipsum lorem ipsum lorem ipsum lorem ipsum lorem ipsum lorem ipsum lorem ipsum lorem ipsum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872094" y="3617014"/>
            <a:ext cx="851306" cy="7771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>
              <a:lnSpc>
                <a:spcPts val="6575"/>
              </a:lnSpc>
              <a:spcBef>
                <a:spcPct val="0"/>
              </a:spcBef>
            </a:pPr>
            <a:r>
              <a:rPr lang="en-US" sz="4188" u="none">
                <a:solidFill>
                  <a:srgbClr val="DBBF8B"/>
                </a:solidFill>
                <a:latin typeface="Montserrat Bold"/>
              </a:rPr>
              <a:t>1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5333803" y="4478457"/>
            <a:ext cx="3158686" cy="40374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017"/>
              </a:lnSpc>
              <a:spcBef>
                <a:spcPct val="0"/>
              </a:spcBef>
            </a:pPr>
            <a:r>
              <a:rPr lang="en-US" sz="3090">
                <a:solidFill>
                  <a:srgbClr val="0F2D52"/>
                </a:solidFill>
                <a:latin typeface="Montserrat"/>
              </a:rPr>
              <a:t>Lorem ipsum lorem ipsum lorem ipsum lorem ipsum lorem ipsum lorem ipsum lorem ipsum lorem ipsum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5333803" y="3617014"/>
            <a:ext cx="851306" cy="7771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>
              <a:lnSpc>
                <a:spcPts val="6575"/>
              </a:lnSpc>
              <a:spcBef>
                <a:spcPct val="0"/>
              </a:spcBef>
            </a:pPr>
            <a:r>
              <a:rPr lang="en-US" sz="4188">
                <a:solidFill>
                  <a:srgbClr val="DBBF8B"/>
                </a:solidFill>
                <a:latin typeface="Montserrat Bold"/>
              </a:rPr>
              <a:t>2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9795511" y="4478457"/>
            <a:ext cx="3158686" cy="40374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017"/>
              </a:lnSpc>
              <a:spcBef>
                <a:spcPct val="0"/>
              </a:spcBef>
            </a:pPr>
            <a:r>
              <a:rPr lang="en-US" sz="3090">
                <a:solidFill>
                  <a:srgbClr val="0F2D52"/>
                </a:solidFill>
                <a:latin typeface="Montserrat"/>
              </a:rPr>
              <a:t>Lorem ipsum lorem ipsum lorem ipsum lorem ipsum lorem ipsum lorem ipsum lorem ipsum lorem ipsum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9795511" y="3617014"/>
            <a:ext cx="851306" cy="7771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>
              <a:lnSpc>
                <a:spcPts val="6575"/>
              </a:lnSpc>
              <a:spcBef>
                <a:spcPct val="0"/>
              </a:spcBef>
            </a:pPr>
            <a:r>
              <a:rPr lang="en-US" sz="4188">
                <a:solidFill>
                  <a:srgbClr val="DBBF8B"/>
                </a:solidFill>
                <a:latin typeface="Montserrat Bold"/>
              </a:rPr>
              <a:t>3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4257220" y="4478457"/>
            <a:ext cx="3158686" cy="40374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017"/>
              </a:lnSpc>
              <a:spcBef>
                <a:spcPct val="0"/>
              </a:spcBef>
            </a:pPr>
            <a:r>
              <a:rPr lang="en-US" sz="3090">
                <a:solidFill>
                  <a:srgbClr val="0F2D52"/>
                </a:solidFill>
                <a:latin typeface="Montserrat"/>
              </a:rPr>
              <a:t>Lorem ipsum lorem ipsum lorem ipsum lorem ipsum lorem ipsum lorem ipsum lorem ipsum lorem ipsum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4257220" y="3617014"/>
            <a:ext cx="851306" cy="7771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>
              <a:lnSpc>
                <a:spcPts val="6575"/>
              </a:lnSpc>
              <a:spcBef>
                <a:spcPct val="0"/>
              </a:spcBef>
            </a:pPr>
            <a:r>
              <a:rPr lang="en-US" sz="4188">
                <a:solidFill>
                  <a:srgbClr val="DBBF8B"/>
                </a:solidFill>
                <a:latin typeface="Montserrat Bold"/>
              </a:rPr>
              <a:t>4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00">
                <a:alpha val="100000"/>
              </a:srgbClr>
            </a:gs>
            <a:gs pos="100000">
              <a:srgbClr val="0F2D52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827012" y="7190208"/>
            <a:ext cx="10712980" cy="2587398"/>
            <a:chOff x="0" y="0"/>
            <a:chExt cx="5522879" cy="133924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522879" cy="1339248"/>
            </a:xfrm>
            <a:custGeom>
              <a:avLst/>
              <a:gdLst/>
              <a:ahLst/>
              <a:cxnLst/>
              <a:rect l="l" t="t" r="r" b="b"/>
              <a:pathLst>
                <a:path w="5522879" h="1339248">
                  <a:moveTo>
                    <a:pt x="5398419" y="1339248"/>
                  </a:moveTo>
                  <a:lnTo>
                    <a:pt x="124460" y="1339248"/>
                  </a:lnTo>
                  <a:cubicBezTo>
                    <a:pt x="55880" y="1339248"/>
                    <a:pt x="0" y="1283368"/>
                    <a:pt x="0" y="121478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98419" y="0"/>
                  </a:lnTo>
                  <a:cubicBezTo>
                    <a:pt x="5466999" y="0"/>
                    <a:pt x="5522879" y="55880"/>
                    <a:pt x="5522879" y="124460"/>
                  </a:cubicBezTo>
                  <a:lnTo>
                    <a:pt x="5522879" y="1214788"/>
                  </a:lnTo>
                  <a:cubicBezTo>
                    <a:pt x="5522879" y="1283368"/>
                    <a:pt x="5466999" y="1339248"/>
                    <a:pt x="5398419" y="1339248"/>
                  </a:cubicBezTo>
                  <a:close/>
                </a:path>
              </a:pathLst>
            </a:custGeom>
            <a:solidFill>
              <a:srgbClr val="DBBF8B"/>
            </a:solidFill>
          </p:spPr>
          <p:txBody>
            <a:bodyPr/>
            <a:lstStyle/>
            <a:p>
              <a:endParaRPr lang="pl-PL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9710590" y="7508468"/>
            <a:ext cx="9688133" cy="1950879"/>
            <a:chOff x="0" y="0"/>
            <a:chExt cx="6624119" cy="1339248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624119" cy="1339248"/>
            </a:xfrm>
            <a:custGeom>
              <a:avLst/>
              <a:gdLst/>
              <a:ahLst/>
              <a:cxnLst/>
              <a:rect l="l" t="t" r="r" b="b"/>
              <a:pathLst>
                <a:path w="6624119" h="1339248">
                  <a:moveTo>
                    <a:pt x="6499659" y="1339248"/>
                  </a:moveTo>
                  <a:lnTo>
                    <a:pt x="124460" y="1339248"/>
                  </a:lnTo>
                  <a:cubicBezTo>
                    <a:pt x="55880" y="1339248"/>
                    <a:pt x="0" y="1283368"/>
                    <a:pt x="0" y="121478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6499659" y="0"/>
                  </a:lnTo>
                  <a:cubicBezTo>
                    <a:pt x="6568239" y="0"/>
                    <a:pt x="6624119" y="55880"/>
                    <a:pt x="6624119" y="124460"/>
                  </a:cubicBezTo>
                  <a:lnTo>
                    <a:pt x="6624119" y="1214788"/>
                  </a:lnTo>
                  <a:cubicBezTo>
                    <a:pt x="6624119" y="1283368"/>
                    <a:pt x="6568239" y="1339248"/>
                    <a:pt x="6499659" y="1339248"/>
                  </a:cubicBezTo>
                  <a:close/>
                </a:path>
              </a:pathLst>
            </a:custGeom>
            <a:solidFill>
              <a:srgbClr val="DBBF8B">
                <a:alpha val="69804"/>
              </a:srgbClr>
            </a:solidFill>
          </p:spPr>
          <p:txBody>
            <a:bodyPr/>
            <a:lstStyle/>
            <a:p>
              <a:endParaRPr lang="pl-PL"/>
            </a:p>
          </p:txBody>
        </p:sp>
      </p:grpSp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1568046" y="2487669"/>
            <a:ext cx="4650627" cy="4435839"/>
            <a:chOff x="0" y="0"/>
            <a:chExt cx="6324600" cy="6032500"/>
          </a:xfrm>
        </p:grpSpPr>
        <p:sp>
          <p:nvSpPr>
            <p:cNvPr id="7" name="Freeform 7"/>
            <p:cNvSpPr/>
            <p:nvPr/>
          </p:nvSpPr>
          <p:spPr>
            <a:xfrm>
              <a:off x="127000" y="127000"/>
              <a:ext cx="6070600" cy="5778500"/>
            </a:xfrm>
            <a:custGeom>
              <a:avLst/>
              <a:gdLst/>
              <a:ahLst/>
              <a:cxnLst/>
              <a:rect l="l" t="t" r="r" b="b"/>
              <a:pathLst>
                <a:path w="6070600" h="5778500">
                  <a:moveTo>
                    <a:pt x="0" y="0"/>
                  </a:moveTo>
                  <a:lnTo>
                    <a:pt x="6070600" y="0"/>
                  </a:lnTo>
                  <a:lnTo>
                    <a:pt x="6070600" y="5778500"/>
                  </a:lnTo>
                  <a:lnTo>
                    <a:pt x="0" y="577850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8" name="Freeform 8"/>
            <p:cNvSpPr/>
            <p:nvPr/>
          </p:nvSpPr>
          <p:spPr>
            <a:xfrm>
              <a:off x="0" y="0"/>
              <a:ext cx="6324600" cy="6032500"/>
            </a:xfrm>
            <a:custGeom>
              <a:avLst/>
              <a:gdLst/>
              <a:ahLst/>
              <a:cxnLst/>
              <a:rect l="l" t="t" r="r" b="b"/>
              <a:pathLst>
                <a:path w="6324600" h="6032500">
                  <a:moveTo>
                    <a:pt x="6324600" y="6032500"/>
                  </a:moveTo>
                  <a:lnTo>
                    <a:pt x="0" y="6032500"/>
                  </a:lnTo>
                  <a:lnTo>
                    <a:pt x="0" y="0"/>
                  </a:lnTo>
                  <a:lnTo>
                    <a:pt x="6324600" y="0"/>
                  </a:lnTo>
                  <a:lnTo>
                    <a:pt x="6324600" y="6032500"/>
                  </a:lnTo>
                  <a:close/>
                  <a:moveTo>
                    <a:pt x="127000" y="5905500"/>
                  </a:moveTo>
                  <a:lnTo>
                    <a:pt x="6197600" y="5905500"/>
                  </a:lnTo>
                  <a:lnTo>
                    <a:pt x="6197600" y="127000"/>
                  </a:lnTo>
                  <a:lnTo>
                    <a:pt x="127000" y="127000"/>
                  </a:lnTo>
                  <a:lnTo>
                    <a:pt x="127000" y="5905500"/>
                  </a:lnTo>
                  <a:close/>
                </a:path>
              </a:pathLst>
            </a:custGeom>
            <a:solidFill>
              <a:srgbClr val="C8AD2C"/>
            </a:solidFill>
          </p:spPr>
          <p:txBody>
            <a:bodyPr/>
            <a:lstStyle/>
            <a:p>
              <a:endParaRPr lang="pl-PL"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4422712" y="1236687"/>
            <a:ext cx="9442575" cy="6699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8"/>
              </a:lnSpc>
            </a:pPr>
            <a:r>
              <a:rPr lang="en-US" sz="3998">
                <a:solidFill>
                  <a:srgbClr val="DBBF8B"/>
                </a:solidFill>
                <a:latin typeface="Montserrat Bold"/>
              </a:rPr>
              <a:t>Lorem ipsum lorem ipsum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476367" y="7521940"/>
            <a:ext cx="8667633" cy="18572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943"/>
              </a:lnSpc>
            </a:pPr>
            <a:r>
              <a:rPr lang="en-US" sz="3530">
                <a:solidFill>
                  <a:srgbClr val="222222"/>
                </a:solidFill>
                <a:latin typeface="Quicksand"/>
              </a:rPr>
              <a:t>Lorem ipsum lorem ipsum lorem lorem ipsum lorem ipsum lorem lorem ipsum lorem ipsum lorem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9885968" y="7720865"/>
            <a:ext cx="6833986" cy="14689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01028" lvl="1" indent="-300514" algn="just">
              <a:lnSpc>
                <a:spcPts val="3897"/>
              </a:lnSpc>
              <a:buFont typeface="Arial"/>
              <a:buChar char="•"/>
            </a:pPr>
            <a:r>
              <a:rPr lang="en-US" sz="2783">
                <a:solidFill>
                  <a:srgbClr val="0F2D52"/>
                </a:solidFill>
                <a:latin typeface="Quicksand"/>
              </a:rPr>
              <a:t>lorem ipsum lorem ipsum</a:t>
            </a:r>
          </a:p>
          <a:p>
            <a:pPr marL="601028" lvl="1" indent="-300514" algn="just">
              <a:lnSpc>
                <a:spcPts val="3897"/>
              </a:lnSpc>
              <a:buFont typeface="Arial"/>
              <a:buChar char="•"/>
            </a:pPr>
            <a:r>
              <a:rPr lang="en-US" sz="2783">
                <a:solidFill>
                  <a:srgbClr val="0F2D52"/>
                </a:solidFill>
                <a:latin typeface="Quicksand"/>
              </a:rPr>
              <a:t>lorem ipsum lorem ipsum</a:t>
            </a:r>
          </a:p>
          <a:p>
            <a:pPr marL="601028" lvl="1" indent="-300514" algn="just">
              <a:lnSpc>
                <a:spcPts val="3897"/>
              </a:lnSpc>
              <a:buFont typeface="Arial"/>
              <a:buChar char="•"/>
            </a:pPr>
            <a:r>
              <a:rPr lang="en-US" sz="2783">
                <a:solidFill>
                  <a:srgbClr val="0F2D52"/>
                </a:solidFill>
                <a:latin typeface="Quicksand"/>
              </a:rPr>
              <a:t>lorem ipsum lorem ipsum</a:t>
            </a:r>
          </a:p>
        </p:txBody>
      </p:sp>
      <p:sp>
        <p:nvSpPr>
          <p:cNvPr id="12" name="Freeform 12"/>
          <p:cNvSpPr/>
          <p:nvPr/>
        </p:nvSpPr>
        <p:spPr>
          <a:xfrm rot="3380541">
            <a:off x="12462694" y="-4435919"/>
            <a:ext cx="8665861" cy="10832326"/>
          </a:xfrm>
          <a:custGeom>
            <a:avLst/>
            <a:gdLst/>
            <a:ahLst/>
            <a:cxnLst/>
            <a:rect l="l" t="t" r="r" b="b"/>
            <a:pathLst>
              <a:path w="8665861" h="10832326">
                <a:moveTo>
                  <a:pt x="0" y="0"/>
                </a:moveTo>
                <a:lnTo>
                  <a:pt x="8665860" y="0"/>
                </a:lnTo>
                <a:lnTo>
                  <a:pt x="8665860" y="10832326"/>
                </a:lnTo>
                <a:lnTo>
                  <a:pt x="0" y="1083232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4000"/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grpSp>
        <p:nvGrpSpPr>
          <p:cNvPr id="13" name="Group 13"/>
          <p:cNvGrpSpPr>
            <a:grpSpLocks noChangeAspect="1"/>
          </p:cNvGrpSpPr>
          <p:nvPr/>
        </p:nvGrpSpPr>
        <p:grpSpPr>
          <a:xfrm>
            <a:off x="6818624" y="2487669"/>
            <a:ext cx="4650627" cy="4435839"/>
            <a:chOff x="0" y="0"/>
            <a:chExt cx="6324600" cy="6032500"/>
          </a:xfrm>
        </p:grpSpPr>
        <p:sp>
          <p:nvSpPr>
            <p:cNvPr id="14" name="Freeform 14"/>
            <p:cNvSpPr/>
            <p:nvPr/>
          </p:nvSpPr>
          <p:spPr>
            <a:xfrm>
              <a:off x="127000" y="127000"/>
              <a:ext cx="6070600" cy="5778500"/>
            </a:xfrm>
            <a:custGeom>
              <a:avLst/>
              <a:gdLst/>
              <a:ahLst/>
              <a:cxnLst/>
              <a:rect l="l" t="t" r="r" b="b"/>
              <a:pathLst>
                <a:path w="6070600" h="5778500">
                  <a:moveTo>
                    <a:pt x="0" y="0"/>
                  </a:moveTo>
                  <a:lnTo>
                    <a:pt x="6070600" y="0"/>
                  </a:lnTo>
                  <a:lnTo>
                    <a:pt x="6070600" y="5778500"/>
                  </a:lnTo>
                  <a:lnTo>
                    <a:pt x="0" y="577850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0" y="0"/>
              <a:ext cx="6324600" cy="6032500"/>
            </a:xfrm>
            <a:custGeom>
              <a:avLst/>
              <a:gdLst/>
              <a:ahLst/>
              <a:cxnLst/>
              <a:rect l="l" t="t" r="r" b="b"/>
              <a:pathLst>
                <a:path w="6324600" h="6032500">
                  <a:moveTo>
                    <a:pt x="6324600" y="6032500"/>
                  </a:moveTo>
                  <a:lnTo>
                    <a:pt x="0" y="6032500"/>
                  </a:lnTo>
                  <a:lnTo>
                    <a:pt x="0" y="0"/>
                  </a:lnTo>
                  <a:lnTo>
                    <a:pt x="6324600" y="0"/>
                  </a:lnTo>
                  <a:lnTo>
                    <a:pt x="6324600" y="6032500"/>
                  </a:lnTo>
                  <a:close/>
                  <a:moveTo>
                    <a:pt x="127000" y="5905500"/>
                  </a:moveTo>
                  <a:lnTo>
                    <a:pt x="6197600" y="5905500"/>
                  </a:lnTo>
                  <a:lnTo>
                    <a:pt x="6197600" y="127000"/>
                  </a:lnTo>
                  <a:lnTo>
                    <a:pt x="127000" y="127000"/>
                  </a:lnTo>
                  <a:lnTo>
                    <a:pt x="127000" y="5905500"/>
                  </a:lnTo>
                  <a:close/>
                </a:path>
              </a:pathLst>
            </a:custGeom>
            <a:solidFill>
              <a:srgbClr val="C8AD2C"/>
            </a:solidFill>
          </p:spPr>
          <p:txBody>
            <a:bodyPr/>
            <a:lstStyle/>
            <a:p>
              <a:endParaRPr lang="pl-PL"/>
            </a:p>
          </p:txBody>
        </p:sp>
      </p:grpSp>
      <p:grpSp>
        <p:nvGrpSpPr>
          <p:cNvPr id="16" name="Group 16"/>
          <p:cNvGrpSpPr>
            <a:grpSpLocks noChangeAspect="1"/>
          </p:cNvGrpSpPr>
          <p:nvPr/>
        </p:nvGrpSpPr>
        <p:grpSpPr>
          <a:xfrm>
            <a:off x="12069327" y="2487669"/>
            <a:ext cx="4650627" cy="4435839"/>
            <a:chOff x="0" y="0"/>
            <a:chExt cx="6324600" cy="6032500"/>
          </a:xfrm>
        </p:grpSpPr>
        <p:sp>
          <p:nvSpPr>
            <p:cNvPr id="17" name="Freeform 17"/>
            <p:cNvSpPr/>
            <p:nvPr/>
          </p:nvSpPr>
          <p:spPr>
            <a:xfrm>
              <a:off x="127000" y="127000"/>
              <a:ext cx="6070600" cy="5778500"/>
            </a:xfrm>
            <a:custGeom>
              <a:avLst/>
              <a:gdLst/>
              <a:ahLst/>
              <a:cxnLst/>
              <a:rect l="l" t="t" r="r" b="b"/>
              <a:pathLst>
                <a:path w="6070600" h="5778500">
                  <a:moveTo>
                    <a:pt x="0" y="0"/>
                  </a:moveTo>
                  <a:lnTo>
                    <a:pt x="6070600" y="0"/>
                  </a:lnTo>
                  <a:lnTo>
                    <a:pt x="6070600" y="5778500"/>
                  </a:lnTo>
                  <a:lnTo>
                    <a:pt x="0" y="577850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8" name="Freeform 18"/>
            <p:cNvSpPr/>
            <p:nvPr/>
          </p:nvSpPr>
          <p:spPr>
            <a:xfrm>
              <a:off x="0" y="0"/>
              <a:ext cx="6324600" cy="6032500"/>
            </a:xfrm>
            <a:custGeom>
              <a:avLst/>
              <a:gdLst/>
              <a:ahLst/>
              <a:cxnLst/>
              <a:rect l="l" t="t" r="r" b="b"/>
              <a:pathLst>
                <a:path w="6324600" h="6032500">
                  <a:moveTo>
                    <a:pt x="6324600" y="6032500"/>
                  </a:moveTo>
                  <a:lnTo>
                    <a:pt x="0" y="6032500"/>
                  </a:lnTo>
                  <a:lnTo>
                    <a:pt x="0" y="0"/>
                  </a:lnTo>
                  <a:lnTo>
                    <a:pt x="6324600" y="0"/>
                  </a:lnTo>
                  <a:lnTo>
                    <a:pt x="6324600" y="6032500"/>
                  </a:lnTo>
                  <a:close/>
                  <a:moveTo>
                    <a:pt x="127000" y="5905500"/>
                  </a:moveTo>
                  <a:lnTo>
                    <a:pt x="6197600" y="5905500"/>
                  </a:lnTo>
                  <a:lnTo>
                    <a:pt x="6197600" y="127000"/>
                  </a:lnTo>
                  <a:lnTo>
                    <a:pt x="127000" y="127000"/>
                  </a:lnTo>
                  <a:lnTo>
                    <a:pt x="127000" y="5905500"/>
                  </a:lnTo>
                  <a:close/>
                </a:path>
              </a:pathLst>
            </a:custGeom>
            <a:solidFill>
              <a:srgbClr val="C8AD2C"/>
            </a:solidFill>
          </p:spPr>
          <p:txBody>
            <a:bodyPr/>
            <a:lstStyle/>
            <a:p>
              <a:endParaRPr lang="pl-PL"/>
            </a:p>
          </p:txBody>
        </p:sp>
      </p:grpSp>
      <p:sp>
        <p:nvSpPr>
          <p:cNvPr id="19" name="Freeform 19"/>
          <p:cNvSpPr/>
          <p:nvPr/>
        </p:nvSpPr>
        <p:spPr>
          <a:xfrm>
            <a:off x="0" y="0"/>
            <a:ext cx="2367477" cy="2410907"/>
          </a:xfrm>
          <a:custGeom>
            <a:avLst/>
            <a:gdLst/>
            <a:ahLst/>
            <a:cxnLst/>
            <a:rect l="l" t="t" r="r" b="b"/>
            <a:pathLst>
              <a:path w="2367477" h="2410907">
                <a:moveTo>
                  <a:pt x="0" y="0"/>
                </a:moveTo>
                <a:lnTo>
                  <a:pt x="2367477" y="0"/>
                </a:lnTo>
                <a:lnTo>
                  <a:pt x="2367477" y="2410907"/>
                </a:lnTo>
                <a:lnTo>
                  <a:pt x="0" y="241090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79905" t="-104890" r="-388514" b="-109086"/>
            </a:stretch>
          </a:blipFill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00">
                <a:alpha val="100000"/>
              </a:srgbClr>
            </a:gs>
            <a:gs pos="100000">
              <a:srgbClr val="0F2D52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64994" y="2620759"/>
            <a:ext cx="3539824" cy="6637541"/>
            <a:chOff x="0" y="0"/>
            <a:chExt cx="868664" cy="162883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68664" cy="1628837"/>
            </a:xfrm>
            <a:custGeom>
              <a:avLst/>
              <a:gdLst/>
              <a:ahLst/>
              <a:cxnLst/>
              <a:rect l="l" t="t" r="r" b="b"/>
              <a:pathLst>
                <a:path w="868664" h="1628837">
                  <a:moveTo>
                    <a:pt x="0" y="0"/>
                  </a:moveTo>
                  <a:lnTo>
                    <a:pt x="868664" y="0"/>
                  </a:lnTo>
                  <a:lnTo>
                    <a:pt x="868664" y="1628837"/>
                  </a:lnTo>
                  <a:lnTo>
                    <a:pt x="0" y="1628837"/>
                  </a:lnTo>
                  <a:close/>
                </a:path>
              </a:pathLst>
            </a:custGeom>
            <a:solidFill>
              <a:srgbClr val="DBBF8B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47625"/>
              <a:ext cx="868664" cy="158121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9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 rot="-4437099">
            <a:off x="11907381" y="4720187"/>
            <a:ext cx="7260981" cy="9076226"/>
          </a:xfrm>
          <a:custGeom>
            <a:avLst/>
            <a:gdLst/>
            <a:ahLst/>
            <a:cxnLst/>
            <a:rect l="l" t="t" r="r" b="b"/>
            <a:pathLst>
              <a:path w="7260981" h="9076226">
                <a:moveTo>
                  <a:pt x="0" y="0"/>
                </a:moveTo>
                <a:lnTo>
                  <a:pt x="7260981" y="0"/>
                </a:lnTo>
                <a:lnTo>
                  <a:pt x="7260981" y="9076226"/>
                </a:lnTo>
                <a:lnTo>
                  <a:pt x="0" y="907622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4000"/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6" name="Freeform 6"/>
          <p:cNvSpPr/>
          <p:nvPr/>
        </p:nvSpPr>
        <p:spPr>
          <a:xfrm rot="-4437099">
            <a:off x="8090384" y="7857397"/>
            <a:ext cx="6223633" cy="7779542"/>
          </a:xfrm>
          <a:custGeom>
            <a:avLst/>
            <a:gdLst/>
            <a:ahLst/>
            <a:cxnLst/>
            <a:rect l="l" t="t" r="r" b="b"/>
            <a:pathLst>
              <a:path w="6223633" h="7779542">
                <a:moveTo>
                  <a:pt x="0" y="0"/>
                </a:moveTo>
                <a:lnTo>
                  <a:pt x="6223633" y="0"/>
                </a:lnTo>
                <a:lnTo>
                  <a:pt x="6223633" y="7779542"/>
                </a:lnTo>
                <a:lnTo>
                  <a:pt x="0" y="777954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4000"/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grpSp>
        <p:nvGrpSpPr>
          <p:cNvPr id="7" name="Group 7"/>
          <p:cNvGrpSpPr/>
          <p:nvPr/>
        </p:nvGrpSpPr>
        <p:grpSpPr>
          <a:xfrm>
            <a:off x="10722511" y="6104303"/>
            <a:ext cx="7374608" cy="3153997"/>
            <a:chOff x="0" y="0"/>
            <a:chExt cx="9832811" cy="4205329"/>
          </a:xfrm>
        </p:grpSpPr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3"/>
            <a:srcRect l="4440" r="4440"/>
            <a:stretch>
              <a:fillRect/>
            </a:stretch>
          </p:blipFill>
          <p:spPr>
            <a:xfrm>
              <a:off x="0" y="0"/>
              <a:ext cx="9832811" cy="4205329"/>
            </a:xfrm>
            <a:prstGeom prst="rect">
              <a:avLst/>
            </a:prstGeom>
          </p:spPr>
        </p:pic>
      </p:grpSp>
      <p:grpSp>
        <p:nvGrpSpPr>
          <p:cNvPr id="9" name="Group 9"/>
          <p:cNvGrpSpPr/>
          <p:nvPr/>
        </p:nvGrpSpPr>
        <p:grpSpPr>
          <a:xfrm>
            <a:off x="5457268" y="2620759"/>
            <a:ext cx="4715704" cy="6637541"/>
            <a:chOff x="0" y="0"/>
            <a:chExt cx="6287605" cy="8850055"/>
          </a:xfrm>
        </p:grpSpPr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3"/>
            <a:srcRect l="36156" r="36156"/>
            <a:stretch>
              <a:fillRect/>
            </a:stretch>
          </p:blipFill>
          <p:spPr>
            <a:xfrm>
              <a:off x="0" y="0"/>
              <a:ext cx="6287605" cy="8850055"/>
            </a:xfrm>
            <a:prstGeom prst="rect">
              <a:avLst/>
            </a:prstGeom>
          </p:spPr>
        </p:pic>
      </p:grpSp>
      <p:sp>
        <p:nvSpPr>
          <p:cNvPr id="11" name="Freeform 11"/>
          <p:cNvSpPr/>
          <p:nvPr/>
        </p:nvSpPr>
        <p:spPr>
          <a:xfrm>
            <a:off x="0" y="0"/>
            <a:ext cx="2367477" cy="2410907"/>
          </a:xfrm>
          <a:custGeom>
            <a:avLst/>
            <a:gdLst/>
            <a:ahLst/>
            <a:cxnLst/>
            <a:rect l="l" t="t" r="r" b="b"/>
            <a:pathLst>
              <a:path w="2367477" h="2410907">
                <a:moveTo>
                  <a:pt x="0" y="0"/>
                </a:moveTo>
                <a:lnTo>
                  <a:pt x="2367477" y="0"/>
                </a:lnTo>
                <a:lnTo>
                  <a:pt x="2367477" y="2410907"/>
                </a:lnTo>
                <a:lnTo>
                  <a:pt x="0" y="241090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79905" t="-104890" r="-388514" b="-109086"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2" name="TextBox 12"/>
          <p:cNvSpPr txBox="1"/>
          <p:nvPr/>
        </p:nvSpPr>
        <p:spPr>
          <a:xfrm>
            <a:off x="10722511" y="3491179"/>
            <a:ext cx="6666462" cy="8493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439"/>
              </a:lnSpc>
            </a:pPr>
            <a:r>
              <a:rPr lang="en-US" sz="6439" spc="-64">
                <a:solidFill>
                  <a:srgbClr val="DBBF8B"/>
                </a:solidFill>
                <a:latin typeface="Montserrat Bold"/>
              </a:rPr>
              <a:t>Lorem ipsum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0722511" y="3009596"/>
            <a:ext cx="6666462" cy="3539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683"/>
              </a:lnSpc>
            </a:pPr>
            <a:r>
              <a:rPr lang="en-US" sz="2683" spc="126">
                <a:solidFill>
                  <a:srgbClr val="DBBF8B"/>
                </a:solidFill>
                <a:latin typeface="Montserrat Bold"/>
              </a:rPr>
              <a:t>LOREM IPSUM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0722511" y="4742136"/>
            <a:ext cx="5542657" cy="11361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005"/>
              </a:lnSpc>
            </a:pPr>
            <a:r>
              <a:rPr lang="en-US" sz="2146">
                <a:solidFill>
                  <a:srgbClr val="DBBF8B"/>
                </a:solidFill>
                <a:latin typeface="Montserrat"/>
              </a:rPr>
              <a:t>Lorem ipsum lorem ipsum lorem ipsum lorem ipsum lorem ipsum lorem ipsum lorem ipsum lorem ipsum lorem ipsum</a:t>
            </a:r>
          </a:p>
        </p:txBody>
      </p:sp>
      <p:grpSp>
        <p:nvGrpSpPr>
          <p:cNvPr id="15" name="Group 15"/>
          <p:cNvGrpSpPr/>
          <p:nvPr/>
        </p:nvGrpSpPr>
        <p:grpSpPr>
          <a:xfrm>
            <a:off x="190881" y="2620759"/>
            <a:ext cx="4715704" cy="6637541"/>
            <a:chOff x="0" y="0"/>
            <a:chExt cx="6287605" cy="8850055"/>
          </a:xfrm>
        </p:grpSpPr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3"/>
            <a:srcRect l="36156" r="36156"/>
            <a:stretch>
              <a:fillRect/>
            </a:stretch>
          </p:blipFill>
          <p:spPr>
            <a:xfrm>
              <a:off x="0" y="0"/>
              <a:ext cx="6287605" cy="8850055"/>
            </a:xfrm>
            <a:prstGeom prst="rect">
              <a:avLst/>
            </a:prstGeom>
          </p:spPr>
        </p:pic>
      </p:grpSp>
      <p:sp>
        <p:nvSpPr>
          <p:cNvPr id="17" name="Freeform 17"/>
          <p:cNvSpPr/>
          <p:nvPr/>
        </p:nvSpPr>
        <p:spPr>
          <a:xfrm rot="622607">
            <a:off x="9712979" y="-1856207"/>
            <a:ext cx="4537396" cy="3712415"/>
          </a:xfrm>
          <a:custGeom>
            <a:avLst/>
            <a:gdLst/>
            <a:ahLst/>
            <a:cxnLst/>
            <a:rect l="l" t="t" r="r" b="b"/>
            <a:pathLst>
              <a:path w="4537396" h="3712415">
                <a:moveTo>
                  <a:pt x="0" y="0"/>
                </a:moveTo>
                <a:lnTo>
                  <a:pt x="4537396" y="0"/>
                </a:lnTo>
                <a:lnTo>
                  <a:pt x="4537396" y="3712414"/>
                </a:lnTo>
                <a:lnTo>
                  <a:pt x="0" y="371241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00">
                <a:alpha val="100000"/>
              </a:srgbClr>
            </a:gs>
            <a:gs pos="100000">
              <a:srgbClr val="0F2D52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400000">
            <a:off x="10380958" y="6127868"/>
            <a:ext cx="7028481" cy="8785602"/>
          </a:xfrm>
          <a:custGeom>
            <a:avLst/>
            <a:gdLst/>
            <a:ahLst/>
            <a:cxnLst/>
            <a:rect l="l" t="t" r="r" b="b"/>
            <a:pathLst>
              <a:path w="7028481" h="8785602">
                <a:moveTo>
                  <a:pt x="0" y="0"/>
                </a:moveTo>
                <a:lnTo>
                  <a:pt x="7028482" y="0"/>
                </a:lnTo>
                <a:lnTo>
                  <a:pt x="7028482" y="8785602"/>
                </a:lnTo>
                <a:lnTo>
                  <a:pt x="0" y="878560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4000"/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3" name="Freeform 3"/>
          <p:cNvSpPr/>
          <p:nvPr/>
        </p:nvSpPr>
        <p:spPr>
          <a:xfrm rot="4990610">
            <a:off x="16073755" y="2491470"/>
            <a:ext cx="5029200" cy="4114800"/>
          </a:xfrm>
          <a:custGeom>
            <a:avLst/>
            <a:gdLst/>
            <a:ahLst/>
            <a:cxnLst/>
            <a:rect l="l" t="t" r="r" b="b"/>
            <a:pathLst>
              <a:path w="5029200" h="4114800">
                <a:moveTo>
                  <a:pt x="0" y="0"/>
                </a:moveTo>
                <a:lnTo>
                  <a:pt x="5029200" y="0"/>
                </a:lnTo>
                <a:lnTo>
                  <a:pt x="50292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4" name="Freeform 4"/>
          <p:cNvSpPr/>
          <p:nvPr/>
        </p:nvSpPr>
        <p:spPr>
          <a:xfrm rot="9278873">
            <a:off x="5074209" y="9583599"/>
            <a:ext cx="5029200" cy="4114800"/>
          </a:xfrm>
          <a:custGeom>
            <a:avLst/>
            <a:gdLst/>
            <a:ahLst/>
            <a:cxnLst/>
            <a:rect l="l" t="t" r="r" b="b"/>
            <a:pathLst>
              <a:path w="5029200" h="4114800">
                <a:moveTo>
                  <a:pt x="0" y="0"/>
                </a:moveTo>
                <a:lnTo>
                  <a:pt x="5029200" y="0"/>
                </a:lnTo>
                <a:lnTo>
                  <a:pt x="50292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5" name="Freeform 5"/>
          <p:cNvSpPr/>
          <p:nvPr/>
        </p:nvSpPr>
        <p:spPr>
          <a:xfrm>
            <a:off x="0" y="0"/>
            <a:ext cx="2367477" cy="2410907"/>
          </a:xfrm>
          <a:custGeom>
            <a:avLst/>
            <a:gdLst/>
            <a:ahLst/>
            <a:cxnLst/>
            <a:rect l="l" t="t" r="r" b="b"/>
            <a:pathLst>
              <a:path w="2367477" h="2410907">
                <a:moveTo>
                  <a:pt x="0" y="0"/>
                </a:moveTo>
                <a:lnTo>
                  <a:pt x="2367477" y="0"/>
                </a:lnTo>
                <a:lnTo>
                  <a:pt x="2367477" y="2410907"/>
                </a:lnTo>
                <a:lnTo>
                  <a:pt x="0" y="241090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79905" t="-104890" r="-388514" b="-109086"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6" name="TextBox 6"/>
          <p:cNvSpPr txBox="1"/>
          <p:nvPr/>
        </p:nvSpPr>
        <p:spPr>
          <a:xfrm>
            <a:off x="1019076" y="2576494"/>
            <a:ext cx="16230600" cy="1123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880"/>
              </a:lnSpc>
              <a:spcBef>
                <a:spcPct val="0"/>
              </a:spcBef>
            </a:pPr>
            <a:r>
              <a:rPr lang="en-US" sz="7400">
                <a:solidFill>
                  <a:srgbClr val="DBBF8B"/>
                </a:solidFill>
                <a:latin typeface="Montserrat Bold"/>
              </a:rPr>
              <a:t>Lorem ipsum lorem ipsum</a:t>
            </a:r>
          </a:p>
        </p:txBody>
      </p:sp>
      <p:sp>
        <p:nvSpPr>
          <p:cNvPr id="7" name="Freeform 7"/>
          <p:cNvSpPr/>
          <p:nvPr/>
        </p:nvSpPr>
        <p:spPr>
          <a:xfrm rot="3380541">
            <a:off x="1741218" y="-4674897"/>
            <a:ext cx="5855940" cy="7319925"/>
          </a:xfrm>
          <a:custGeom>
            <a:avLst/>
            <a:gdLst/>
            <a:ahLst/>
            <a:cxnLst/>
            <a:rect l="l" t="t" r="r" b="b"/>
            <a:pathLst>
              <a:path w="5855940" h="7319925">
                <a:moveTo>
                  <a:pt x="0" y="0"/>
                </a:moveTo>
                <a:lnTo>
                  <a:pt x="5855940" y="0"/>
                </a:lnTo>
                <a:lnTo>
                  <a:pt x="5855940" y="7319925"/>
                </a:lnTo>
                <a:lnTo>
                  <a:pt x="0" y="731992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4000"/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grpSp>
        <p:nvGrpSpPr>
          <p:cNvPr id="8" name="Group 8"/>
          <p:cNvGrpSpPr>
            <a:grpSpLocks noChangeAspect="1"/>
          </p:cNvGrpSpPr>
          <p:nvPr/>
        </p:nvGrpSpPr>
        <p:grpSpPr>
          <a:xfrm>
            <a:off x="5170453" y="4126458"/>
            <a:ext cx="7947095" cy="4470241"/>
            <a:chOff x="0" y="0"/>
            <a:chExt cx="24384000" cy="137160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24384000" y="13716000"/>
                  </a:moveTo>
                  <a:lnTo>
                    <a:pt x="0" y="13716000"/>
                  </a:lnTo>
                  <a:lnTo>
                    <a:pt x="0" y="0"/>
                  </a:lnTo>
                  <a:lnTo>
                    <a:pt x="24384000" y="0"/>
                  </a:lnTo>
                  <a:lnTo>
                    <a:pt x="24384000" y="1371600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24384000" y="13716000"/>
                  </a:moveTo>
                  <a:lnTo>
                    <a:pt x="0" y="13716000"/>
                  </a:lnTo>
                  <a:lnTo>
                    <a:pt x="0" y="0"/>
                  </a:lnTo>
                  <a:lnTo>
                    <a:pt x="24384000" y="0"/>
                  </a:lnTo>
                  <a:lnTo>
                    <a:pt x="24384000" y="1371600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pl-PL"/>
            </a:p>
          </p:txBody>
        </p:sp>
      </p:grpSp>
      <p:grpSp>
        <p:nvGrpSpPr>
          <p:cNvPr id="11" name="Group 11"/>
          <p:cNvGrpSpPr>
            <a:grpSpLocks noChangeAspect="1"/>
          </p:cNvGrpSpPr>
          <p:nvPr/>
        </p:nvGrpSpPr>
        <p:grpSpPr>
          <a:xfrm>
            <a:off x="13285753" y="4126458"/>
            <a:ext cx="7947095" cy="4470241"/>
            <a:chOff x="0" y="0"/>
            <a:chExt cx="24384000" cy="137160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24384000" y="13716000"/>
                  </a:moveTo>
                  <a:lnTo>
                    <a:pt x="0" y="13716000"/>
                  </a:lnTo>
                  <a:lnTo>
                    <a:pt x="0" y="0"/>
                  </a:lnTo>
                  <a:lnTo>
                    <a:pt x="24384000" y="0"/>
                  </a:lnTo>
                  <a:lnTo>
                    <a:pt x="24384000" y="1371600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24384000" y="13716000"/>
                  </a:moveTo>
                  <a:lnTo>
                    <a:pt x="0" y="13716000"/>
                  </a:lnTo>
                  <a:lnTo>
                    <a:pt x="0" y="0"/>
                  </a:lnTo>
                  <a:lnTo>
                    <a:pt x="24384000" y="0"/>
                  </a:lnTo>
                  <a:lnTo>
                    <a:pt x="24384000" y="1371600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pl-PL"/>
            </a:p>
          </p:txBody>
        </p:sp>
      </p:grpSp>
      <p:grpSp>
        <p:nvGrpSpPr>
          <p:cNvPr id="14" name="Group 14"/>
          <p:cNvGrpSpPr>
            <a:grpSpLocks noChangeAspect="1"/>
          </p:cNvGrpSpPr>
          <p:nvPr/>
        </p:nvGrpSpPr>
        <p:grpSpPr>
          <a:xfrm>
            <a:off x="-2954471" y="4126458"/>
            <a:ext cx="7947095" cy="4470241"/>
            <a:chOff x="0" y="0"/>
            <a:chExt cx="24384000" cy="137160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24384000" y="13716000"/>
                  </a:moveTo>
                  <a:lnTo>
                    <a:pt x="0" y="13716000"/>
                  </a:lnTo>
                  <a:lnTo>
                    <a:pt x="0" y="0"/>
                  </a:lnTo>
                  <a:lnTo>
                    <a:pt x="24384000" y="0"/>
                  </a:lnTo>
                  <a:lnTo>
                    <a:pt x="24384000" y="1371600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24384000" y="13716000"/>
                  </a:moveTo>
                  <a:lnTo>
                    <a:pt x="0" y="13716000"/>
                  </a:lnTo>
                  <a:lnTo>
                    <a:pt x="0" y="0"/>
                  </a:lnTo>
                  <a:lnTo>
                    <a:pt x="24384000" y="0"/>
                  </a:lnTo>
                  <a:lnTo>
                    <a:pt x="24384000" y="1371600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pl-PL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395</Words>
  <Application>Microsoft Office PowerPoint</Application>
  <PresentationFormat>Niestandardowy</PresentationFormat>
  <Paragraphs>65</Paragraphs>
  <Slides>11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11</vt:i4>
      </vt:variant>
    </vt:vector>
  </HeadingPairs>
  <TitlesOfParts>
    <vt:vector size="19" baseType="lpstr">
      <vt:lpstr>Montserrat Semi-Bold</vt:lpstr>
      <vt:lpstr>Montserrat</vt:lpstr>
      <vt:lpstr>Quicksand</vt:lpstr>
      <vt:lpstr>Montserrat Bold</vt:lpstr>
      <vt:lpstr>Benedict</vt:lpstr>
      <vt:lpstr>Calibri</vt:lpstr>
      <vt:lpstr>Arial</vt:lpstr>
      <vt:lpstr>Office Theme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Nagrody Środowiska PDUT</dc:title>
  <cp:lastModifiedBy>Nieznany</cp:lastModifiedBy>
  <cp:revision>4</cp:revision>
  <dcterms:created xsi:type="dcterms:W3CDTF">2006-08-16T00:00:00Z</dcterms:created>
  <dcterms:modified xsi:type="dcterms:W3CDTF">2024-04-11T18:04:29Z</dcterms:modified>
  <dc:identifier>DAF64gzO_h4</dc:identifier>
</cp:coreProperties>
</file>